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3" r:id="rId3"/>
    <p:sldId id="271" r:id="rId4"/>
    <p:sldId id="259" r:id="rId5"/>
    <p:sldId id="275" r:id="rId6"/>
    <p:sldId id="274" r:id="rId7"/>
    <p:sldId id="276" r:id="rId8"/>
    <p:sldId id="277" r:id="rId9"/>
    <p:sldId id="278" r:id="rId10"/>
    <p:sldId id="282" r:id="rId11"/>
    <p:sldId id="283" r:id="rId12"/>
    <p:sldId id="284" r:id="rId13"/>
    <p:sldId id="285" r:id="rId14"/>
    <p:sldId id="286" r:id="rId15"/>
    <p:sldId id="287"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F0B012-E1E5-4503-ACB4-8421F2888E31}" v="4" dt="2025-03-20T11:56:05.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SA HARI SAI" userId="7e15ba8c-053f-4f6d-b466-7a478cdfffbf" providerId="ADAL" clId="{B6561EFB-12EC-4161-8A7E-90BEC360A26C}"/>
    <pc:docChg chg="addSld delSld modSld">
      <pc:chgData name="PARASA HARI SAI" userId="7e15ba8c-053f-4f6d-b466-7a478cdfffbf" providerId="ADAL" clId="{B6561EFB-12EC-4161-8A7E-90BEC360A26C}" dt="2025-03-20T12:05:50.513" v="1" actId="47"/>
      <pc:docMkLst>
        <pc:docMk/>
      </pc:docMkLst>
      <pc:sldChg chg="del">
        <pc:chgData name="PARASA HARI SAI" userId="7e15ba8c-053f-4f6d-b466-7a478cdfffbf" providerId="ADAL" clId="{B6561EFB-12EC-4161-8A7E-90BEC360A26C}" dt="2025-03-20T12:05:50.513" v="1" actId="47"/>
        <pc:sldMkLst>
          <pc:docMk/>
          <pc:sldMk cId="1290756613" sldId="281"/>
        </pc:sldMkLst>
      </pc:sldChg>
      <pc:sldChg chg="add">
        <pc:chgData name="PARASA HARI SAI" userId="7e15ba8c-053f-4f6d-b466-7a478cdfffbf" providerId="ADAL" clId="{B6561EFB-12EC-4161-8A7E-90BEC360A26C}" dt="2025-03-20T12:05:45.726" v="0"/>
        <pc:sldMkLst>
          <pc:docMk/>
          <pc:sldMk cId="3375563861" sldId="282"/>
        </pc:sldMkLst>
      </pc:sldChg>
      <pc:sldChg chg="add">
        <pc:chgData name="PARASA HARI SAI" userId="7e15ba8c-053f-4f6d-b466-7a478cdfffbf" providerId="ADAL" clId="{B6561EFB-12EC-4161-8A7E-90BEC360A26C}" dt="2025-03-20T12:05:45.726" v="0"/>
        <pc:sldMkLst>
          <pc:docMk/>
          <pc:sldMk cId="4264881655" sldId="283"/>
        </pc:sldMkLst>
      </pc:sldChg>
      <pc:sldChg chg="add">
        <pc:chgData name="PARASA HARI SAI" userId="7e15ba8c-053f-4f6d-b466-7a478cdfffbf" providerId="ADAL" clId="{B6561EFB-12EC-4161-8A7E-90BEC360A26C}" dt="2025-03-20T12:05:45.726" v="0"/>
        <pc:sldMkLst>
          <pc:docMk/>
          <pc:sldMk cId="3929976162" sldId="284"/>
        </pc:sldMkLst>
      </pc:sldChg>
      <pc:sldChg chg="add">
        <pc:chgData name="PARASA HARI SAI" userId="7e15ba8c-053f-4f6d-b466-7a478cdfffbf" providerId="ADAL" clId="{B6561EFB-12EC-4161-8A7E-90BEC360A26C}" dt="2025-03-20T12:05:45.726" v="0"/>
        <pc:sldMkLst>
          <pc:docMk/>
          <pc:sldMk cId="2254272925" sldId="285"/>
        </pc:sldMkLst>
      </pc:sldChg>
      <pc:sldChg chg="add">
        <pc:chgData name="PARASA HARI SAI" userId="7e15ba8c-053f-4f6d-b466-7a478cdfffbf" providerId="ADAL" clId="{B6561EFB-12EC-4161-8A7E-90BEC360A26C}" dt="2025-03-20T12:05:45.726" v="0"/>
        <pc:sldMkLst>
          <pc:docMk/>
          <pc:sldMk cId="2287975316" sldId="286"/>
        </pc:sldMkLst>
      </pc:sldChg>
      <pc:sldChg chg="add">
        <pc:chgData name="PARASA HARI SAI" userId="7e15ba8c-053f-4f6d-b466-7a478cdfffbf" providerId="ADAL" clId="{B6561EFB-12EC-4161-8A7E-90BEC360A26C}" dt="2025-03-20T12:05:45.726" v="0"/>
        <pc:sldMkLst>
          <pc:docMk/>
          <pc:sldMk cId="3657553920" sldId="287"/>
        </pc:sldMkLst>
      </pc:sldChg>
      <pc:sldChg chg="add">
        <pc:chgData name="PARASA HARI SAI" userId="7e15ba8c-053f-4f6d-b466-7a478cdfffbf" providerId="ADAL" clId="{B6561EFB-12EC-4161-8A7E-90BEC360A26C}" dt="2025-03-20T12:05:45.726" v="0"/>
        <pc:sldMkLst>
          <pc:docMk/>
          <pc:sldMk cId="3312694357" sldId="288"/>
        </pc:sldMkLst>
      </pc:sldChg>
    </pc:docChg>
  </pc:docChgLst>
  <pc:docChgLst>
    <pc:chgData name="Bala Sree Varsha Sanala" userId="21bd7a330b600ffa" providerId="LiveId" clId="{FFF0B012-E1E5-4503-ACB4-8421F2888E31}"/>
    <pc:docChg chg="undo custSel delSld modSld">
      <pc:chgData name="Bala Sree Varsha Sanala" userId="21bd7a330b600ffa" providerId="LiveId" clId="{FFF0B012-E1E5-4503-ACB4-8421F2888E31}" dt="2025-03-20T11:57:20.137" v="353" actId="20577"/>
      <pc:docMkLst>
        <pc:docMk/>
      </pc:docMkLst>
      <pc:sldChg chg="modSp mod">
        <pc:chgData name="Bala Sree Varsha Sanala" userId="21bd7a330b600ffa" providerId="LiveId" clId="{FFF0B012-E1E5-4503-ACB4-8421F2888E31}" dt="2025-03-20T11:41:54.261" v="260" actId="404"/>
        <pc:sldMkLst>
          <pc:docMk/>
          <pc:sldMk cId="789802036" sldId="257"/>
        </pc:sldMkLst>
        <pc:spChg chg="mod">
          <ac:chgData name="Bala Sree Varsha Sanala" userId="21bd7a330b600ffa" providerId="LiveId" clId="{FFF0B012-E1E5-4503-ACB4-8421F2888E31}" dt="2025-03-20T08:18:46.653" v="191" actId="20577"/>
          <ac:spMkLst>
            <pc:docMk/>
            <pc:sldMk cId="789802036" sldId="257"/>
            <ac:spMk id="2" creationId="{3DCE0033-3720-944C-E599-B069BFF36DAF}"/>
          </ac:spMkLst>
        </pc:spChg>
        <pc:spChg chg="mod">
          <ac:chgData name="Bala Sree Varsha Sanala" userId="21bd7a330b600ffa" providerId="LiveId" clId="{FFF0B012-E1E5-4503-ACB4-8421F2888E31}" dt="2025-03-20T11:38:29.724" v="251" actId="20577"/>
          <ac:spMkLst>
            <pc:docMk/>
            <pc:sldMk cId="789802036" sldId="257"/>
            <ac:spMk id="12" creationId="{D814EF05-CC25-9D43-57B5-90EDB1ED147B}"/>
          </ac:spMkLst>
        </pc:spChg>
        <pc:spChg chg="mod">
          <ac:chgData name="Bala Sree Varsha Sanala" userId="21bd7a330b600ffa" providerId="LiveId" clId="{FFF0B012-E1E5-4503-ACB4-8421F2888E31}" dt="2025-03-20T11:41:54.261" v="260" actId="404"/>
          <ac:spMkLst>
            <pc:docMk/>
            <pc:sldMk cId="789802036" sldId="257"/>
            <ac:spMk id="15" creationId="{D13CE1DE-D210-C7A2-61C0-FF7B6B511F8A}"/>
          </ac:spMkLst>
        </pc:spChg>
      </pc:sldChg>
      <pc:sldChg chg="modSp mod">
        <pc:chgData name="Bala Sree Varsha Sanala" userId="21bd7a330b600ffa" providerId="LiveId" clId="{FFF0B012-E1E5-4503-ACB4-8421F2888E31}" dt="2025-03-20T11:56:57.771" v="351" actId="1076"/>
        <pc:sldMkLst>
          <pc:docMk/>
          <pc:sldMk cId="1141679874" sldId="271"/>
        </pc:sldMkLst>
        <pc:spChg chg="mod">
          <ac:chgData name="Bala Sree Varsha Sanala" userId="21bd7a330b600ffa" providerId="LiveId" clId="{FFF0B012-E1E5-4503-ACB4-8421F2888E31}" dt="2025-03-20T11:50:14.453" v="304" actId="20577"/>
          <ac:spMkLst>
            <pc:docMk/>
            <pc:sldMk cId="1141679874" sldId="271"/>
            <ac:spMk id="2" creationId="{F0CC0194-85C1-1122-6E59-3CBA414CDC85}"/>
          </ac:spMkLst>
        </pc:spChg>
        <pc:spChg chg="mod">
          <ac:chgData name="Bala Sree Varsha Sanala" userId="21bd7a330b600ffa" providerId="LiveId" clId="{FFF0B012-E1E5-4503-ACB4-8421F2888E31}" dt="2025-03-20T11:56:57.771" v="351" actId="1076"/>
          <ac:spMkLst>
            <pc:docMk/>
            <pc:sldMk cId="1141679874" sldId="271"/>
            <ac:spMk id="4" creationId="{B4A9CF4E-FF04-4905-C8D8-EF9CF044241E}"/>
          </ac:spMkLst>
        </pc:spChg>
        <pc:spChg chg="mod">
          <ac:chgData name="Bala Sree Varsha Sanala" userId="21bd7a330b600ffa" providerId="LiveId" clId="{FFF0B012-E1E5-4503-ACB4-8421F2888E31}" dt="2025-03-20T08:34:29.568" v="223" actId="403"/>
          <ac:spMkLst>
            <pc:docMk/>
            <pc:sldMk cId="1141679874" sldId="271"/>
            <ac:spMk id="8" creationId="{A84C803D-4F39-4EE9-C8DE-78491DC5A2EE}"/>
          </ac:spMkLst>
        </pc:spChg>
        <pc:spChg chg="mod">
          <ac:chgData name="Bala Sree Varsha Sanala" userId="21bd7a330b600ffa" providerId="LiveId" clId="{FFF0B012-E1E5-4503-ACB4-8421F2888E31}" dt="2025-03-20T11:43:36.013" v="263" actId="20577"/>
          <ac:spMkLst>
            <pc:docMk/>
            <pc:sldMk cId="1141679874" sldId="271"/>
            <ac:spMk id="12" creationId="{264200B5-0D04-7F1A-74CC-799C8721252F}"/>
          </ac:spMkLst>
        </pc:spChg>
      </pc:sldChg>
      <pc:sldChg chg="modSp mod">
        <pc:chgData name="Bala Sree Varsha Sanala" userId="21bd7a330b600ffa" providerId="LiveId" clId="{FFF0B012-E1E5-4503-ACB4-8421F2888E31}" dt="2025-03-20T11:57:20.137" v="353" actId="20577"/>
        <pc:sldMkLst>
          <pc:docMk/>
          <pc:sldMk cId="1174943529" sldId="273"/>
        </pc:sldMkLst>
        <pc:spChg chg="mod">
          <ac:chgData name="Bala Sree Varsha Sanala" userId="21bd7a330b600ffa" providerId="LiveId" clId="{FFF0B012-E1E5-4503-ACB4-8421F2888E31}" dt="2025-03-20T11:49:06.426" v="298" actId="20577"/>
          <ac:spMkLst>
            <pc:docMk/>
            <pc:sldMk cId="1174943529" sldId="273"/>
            <ac:spMk id="2" creationId="{F0CC0194-85C1-1122-6E59-3CBA414CDC85}"/>
          </ac:spMkLst>
        </pc:spChg>
        <pc:spChg chg="mod">
          <ac:chgData name="Bala Sree Varsha Sanala" userId="21bd7a330b600ffa" providerId="LiveId" clId="{FFF0B012-E1E5-4503-ACB4-8421F2888E31}" dt="2025-03-20T11:57:20.137" v="353" actId="20577"/>
          <ac:spMkLst>
            <pc:docMk/>
            <pc:sldMk cId="1174943529" sldId="273"/>
            <ac:spMk id="3" creationId="{986741DA-896C-65F5-66BA-78C4B23789EB}"/>
          </ac:spMkLst>
        </pc:spChg>
        <pc:spChg chg="mod">
          <ac:chgData name="Bala Sree Varsha Sanala" userId="21bd7a330b600ffa" providerId="LiveId" clId="{FFF0B012-E1E5-4503-ACB4-8421F2888E31}" dt="2025-03-20T11:43:26.980" v="262" actId="20577"/>
          <ac:spMkLst>
            <pc:docMk/>
            <pc:sldMk cId="1174943529" sldId="273"/>
            <ac:spMk id="12" creationId="{264200B5-0D04-7F1A-74CC-799C8721252F}"/>
          </ac:spMkLst>
        </pc:spChg>
      </pc:sldChg>
      <pc:sldChg chg="modSp mod">
        <pc:chgData name="Bala Sree Varsha Sanala" userId="21bd7a330b600ffa" providerId="LiveId" clId="{FFF0B012-E1E5-4503-ACB4-8421F2888E31}" dt="2025-03-20T11:56:05.005" v="348" actId="1076"/>
        <pc:sldMkLst>
          <pc:docMk/>
          <pc:sldMk cId="135607970" sldId="274"/>
        </pc:sldMkLst>
        <pc:spChg chg="mod">
          <ac:chgData name="Bala Sree Varsha Sanala" userId="21bd7a330b600ffa" providerId="LiveId" clId="{FFF0B012-E1E5-4503-ACB4-8421F2888E31}" dt="2025-03-20T11:50:56.530" v="316"/>
          <ac:spMkLst>
            <pc:docMk/>
            <pc:sldMk cId="135607970" sldId="274"/>
            <ac:spMk id="2" creationId="{F0CC0194-85C1-1122-6E59-3CBA414CDC85}"/>
          </ac:spMkLst>
        </pc:spChg>
        <pc:spChg chg="mod">
          <ac:chgData name="Bala Sree Varsha Sanala" userId="21bd7a330b600ffa" providerId="LiveId" clId="{FFF0B012-E1E5-4503-ACB4-8421F2888E31}" dt="2025-03-20T11:56:05.005" v="348" actId="1076"/>
          <ac:spMkLst>
            <pc:docMk/>
            <pc:sldMk cId="135607970" sldId="274"/>
            <ac:spMk id="7" creationId="{DFA3E67C-7B6B-5C0A-E2BD-4F6DCEC25480}"/>
          </ac:spMkLst>
        </pc:spChg>
        <pc:spChg chg="mod">
          <ac:chgData name="Bala Sree Varsha Sanala" userId="21bd7a330b600ffa" providerId="LiveId" clId="{FFF0B012-E1E5-4503-ACB4-8421F2888E31}" dt="2025-03-20T11:45:46.798" v="268" actId="1076"/>
          <ac:spMkLst>
            <pc:docMk/>
            <pc:sldMk cId="135607970" sldId="274"/>
            <ac:spMk id="8" creationId="{BE31EE6D-8564-48B1-34DC-8D841539E6CD}"/>
          </ac:spMkLst>
        </pc:spChg>
        <pc:spChg chg="mod">
          <ac:chgData name="Bala Sree Varsha Sanala" userId="21bd7a330b600ffa" providerId="LiveId" clId="{FFF0B012-E1E5-4503-ACB4-8421F2888E31}" dt="2025-03-20T11:45:55.214" v="269" actId="20577"/>
          <ac:spMkLst>
            <pc:docMk/>
            <pc:sldMk cId="135607970" sldId="274"/>
            <ac:spMk id="12" creationId="{264200B5-0D04-7F1A-74CC-799C8721252F}"/>
          </ac:spMkLst>
        </pc:spChg>
      </pc:sldChg>
      <pc:sldChg chg="modSp mod">
        <pc:chgData name="Bala Sree Varsha Sanala" userId="21bd7a330b600ffa" providerId="LiveId" clId="{FFF0B012-E1E5-4503-ACB4-8421F2888E31}" dt="2025-03-20T11:56:30.625" v="349" actId="20577"/>
        <pc:sldMkLst>
          <pc:docMk/>
          <pc:sldMk cId="2299535266" sldId="275"/>
        </pc:sldMkLst>
        <pc:spChg chg="mod">
          <ac:chgData name="Bala Sree Varsha Sanala" userId="21bd7a330b600ffa" providerId="LiveId" clId="{FFF0B012-E1E5-4503-ACB4-8421F2888E31}" dt="2025-03-20T11:50:28.387" v="310"/>
          <ac:spMkLst>
            <pc:docMk/>
            <pc:sldMk cId="2299535266" sldId="275"/>
            <ac:spMk id="2" creationId="{F0CC0194-85C1-1122-6E59-3CBA414CDC85}"/>
          </ac:spMkLst>
        </pc:spChg>
        <pc:spChg chg="mod">
          <ac:chgData name="Bala Sree Varsha Sanala" userId="21bd7a330b600ffa" providerId="LiveId" clId="{FFF0B012-E1E5-4503-ACB4-8421F2888E31}" dt="2025-03-20T11:56:30.625" v="349" actId="20577"/>
          <ac:spMkLst>
            <pc:docMk/>
            <pc:sldMk cId="2299535266" sldId="275"/>
            <ac:spMk id="12" creationId="{264200B5-0D04-7F1A-74CC-799C8721252F}"/>
          </ac:spMkLst>
        </pc:spChg>
        <pc:spChg chg="mod">
          <ac:chgData name="Bala Sree Varsha Sanala" userId="21bd7a330b600ffa" providerId="LiveId" clId="{FFF0B012-E1E5-4503-ACB4-8421F2888E31}" dt="2025-03-20T11:44:28.398" v="264" actId="2711"/>
          <ac:spMkLst>
            <pc:docMk/>
            <pc:sldMk cId="2299535266" sldId="275"/>
            <ac:spMk id="19" creationId="{CA5A6A6B-491B-2748-1EC8-D12616D6E657}"/>
          </ac:spMkLst>
        </pc:spChg>
      </pc:sldChg>
      <pc:sldChg chg="modSp mod">
        <pc:chgData name="Bala Sree Varsha Sanala" userId="21bd7a330b600ffa" providerId="LiveId" clId="{FFF0B012-E1E5-4503-ACB4-8421F2888E31}" dt="2025-03-20T11:51:50.024" v="323"/>
        <pc:sldMkLst>
          <pc:docMk/>
          <pc:sldMk cId="1696441456" sldId="276"/>
        </pc:sldMkLst>
        <pc:spChg chg="mod">
          <ac:chgData name="Bala Sree Varsha Sanala" userId="21bd7a330b600ffa" providerId="LiveId" clId="{FFF0B012-E1E5-4503-ACB4-8421F2888E31}" dt="2025-03-20T11:51:50.024" v="323"/>
          <ac:spMkLst>
            <pc:docMk/>
            <pc:sldMk cId="1696441456" sldId="276"/>
            <ac:spMk id="2" creationId="{F0CC0194-85C1-1122-6E59-3CBA414CDC85}"/>
          </ac:spMkLst>
        </pc:spChg>
        <pc:spChg chg="mod">
          <ac:chgData name="Bala Sree Varsha Sanala" userId="21bd7a330b600ffa" providerId="LiveId" clId="{FFF0B012-E1E5-4503-ACB4-8421F2888E31}" dt="2025-03-20T08:37:04.449" v="235" actId="20577"/>
          <ac:spMkLst>
            <pc:docMk/>
            <pc:sldMk cId="1696441456" sldId="276"/>
            <ac:spMk id="6" creationId="{5956C63E-66A0-555E-3B9F-7EA14F269265}"/>
          </ac:spMkLst>
        </pc:spChg>
        <pc:spChg chg="mod">
          <ac:chgData name="Bala Sree Varsha Sanala" userId="21bd7a330b600ffa" providerId="LiveId" clId="{FFF0B012-E1E5-4503-ACB4-8421F2888E31}" dt="2025-03-20T11:51:37.161" v="317" actId="20577"/>
          <ac:spMkLst>
            <pc:docMk/>
            <pc:sldMk cId="1696441456" sldId="276"/>
            <ac:spMk id="12" creationId="{264200B5-0D04-7F1A-74CC-799C8721252F}"/>
          </ac:spMkLst>
        </pc:spChg>
      </pc:sldChg>
      <pc:sldChg chg="modSp mod">
        <pc:chgData name="Bala Sree Varsha Sanala" userId="21bd7a330b600ffa" providerId="LiveId" clId="{FFF0B012-E1E5-4503-ACB4-8421F2888E31}" dt="2025-03-20T11:55:30.360" v="347" actId="20577"/>
        <pc:sldMkLst>
          <pc:docMk/>
          <pc:sldMk cId="840812632" sldId="277"/>
        </pc:sldMkLst>
        <pc:spChg chg="mod">
          <ac:chgData name="Bala Sree Varsha Sanala" userId="21bd7a330b600ffa" providerId="LiveId" clId="{FFF0B012-E1E5-4503-ACB4-8421F2888E31}" dt="2025-03-20T11:52:19.346" v="329"/>
          <ac:spMkLst>
            <pc:docMk/>
            <pc:sldMk cId="840812632" sldId="277"/>
            <ac:spMk id="2" creationId="{F0CC0194-85C1-1122-6E59-3CBA414CDC85}"/>
          </ac:spMkLst>
        </pc:spChg>
        <pc:spChg chg="mod">
          <ac:chgData name="Bala Sree Varsha Sanala" userId="21bd7a330b600ffa" providerId="LiveId" clId="{FFF0B012-E1E5-4503-ACB4-8421F2888E31}" dt="2025-03-20T08:37:35.288" v="240" actId="14100"/>
          <ac:spMkLst>
            <pc:docMk/>
            <pc:sldMk cId="840812632" sldId="277"/>
            <ac:spMk id="6" creationId="{5D0A737D-D07C-17A1-287A-00357308F0D3}"/>
          </ac:spMkLst>
        </pc:spChg>
        <pc:spChg chg="mod">
          <ac:chgData name="Bala Sree Varsha Sanala" userId="21bd7a330b600ffa" providerId="LiveId" clId="{FFF0B012-E1E5-4503-ACB4-8421F2888E31}" dt="2025-03-20T11:55:30.360" v="347" actId="20577"/>
          <ac:spMkLst>
            <pc:docMk/>
            <pc:sldMk cId="840812632" sldId="277"/>
            <ac:spMk id="12" creationId="{264200B5-0D04-7F1A-74CC-799C8721252F}"/>
          </ac:spMkLst>
        </pc:spChg>
      </pc:sldChg>
      <pc:sldChg chg="modSp mod">
        <pc:chgData name="Bala Sree Varsha Sanala" userId="21bd7a330b600ffa" providerId="LiveId" clId="{FFF0B012-E1E5-4503-ACB4-8421F2888E31}" dt="2025-03-20T11:53:15.194" v="338"/>
        <pc:sldMkLst>
          <pc:docMk/>
          <pc:sldMk cId="3436500933" sldId="278"/>
        </pc:sldMkLst>
        <pc:spChg chg="mod">
          <ac:chgData name="Bala Sree Varsha Sanala" userId="21bd7a330b600ffa" providerId="LiveId" clId="{FFF0B012-E1E5-4503-ACB4-8421F2888E31}" dt="2025-03-20T11:53:15.194" v="338"/>
          <ac:spMkLst>
            <pc:docMk/>
            <pc:sldMk cId="3436500933" sldId="278"/>
            <ac:spMk id="2" creationId="{F0CC0194-85C1-1122-6E59-3CBA414CDC85}"/>
          </ac:spMkLst>
        </pc:spChg>
        <pc:spChg chg="mod">
          <ac:chgData name="Bala Sree Varsha Sanala" userId="21bd7a330b600ffa" providerId="LiveId" clId="{FFF0B012-E1E5-4503-ACB4-8421F2888E31}" dt="2025-03-20T11:52:45.444" v="330" actId="255"/>
          <ac:spMkLst>
            <pc:docMk/>
            <pc:sldMk cId="3436500933" sldId="278"/>
            <ac:spMk id="6" creationId="{CE2B459D-DD6A-F82A-1F2A-C992F1727B47}"/>
          </ac:spMkLst>
        </pc:spChg>
        <pc:spChg chg="mod">
          <ac:chgData name="Bala Sree Varsha Sanala" userId="21bd7a330b600ffa" providerId="LiveId" clId="{FFF0B012-E1E5-4503-ACB4-8421F2888E31}" dt="2025-03-20T11:52:59.834" v="332" actId="20577"/>
          <ac:spMkLst>
            <pc:docMk/>
            <pc:sldMk cId="3436500933" sldId="278"/>
            <ac:spMk id="12" creationId="{264200B5-0D04-7F1A-74CC-799C8721252F}"/>
          </ac:spMkLst>
        </pc:spChg>
      </pc:sldChg>
      <pc:sldChg chg="del">
        <pc:chgData name="Bala Sree Varsha Sanala" userId="21bd7a330b600ffa" providerId="LiveId" clId="{FFF0B012-E1E5-4503-ACB4-8421F2888E31}" dt="2025-03-20T08:32:40.793" v="211" actId="2696"/>
        <pc:sldMkLst>
          <pc:docMk/>
          <pc:sldMk cId="3590533939" sldId="280"/>
        </pc:sldMkLst>
      </pc:sldChg>
      <pc:sldChg chg="modSp mod">
        <pc:chgData name="Bala Sree Varsha Sanala" userId="21bd7a330b600ffa" providerId="LiveId" clId="{FFF0B012-E1E5-4503-ACB4-8421F2888E31}" dt="2025-03-20T11:54:36.106" v="346"/>
        <pc:sldMkLst>
          <pc:docMk/>
          <pc:sldMk cId="1290756613" sldId="281"/>
        </pc:sldMkLst>
        <pc:spChg chg="mod">
          <ac:chgData name="Bala Sree Varsha Sanala" userId="21bd7a330b600ffa" providerId="LiveId" clId="{FFF0B012-E1E5-4503-ACB4-8421F2888E31}" dt="2025-03-20T11:54:36.106" v="346"/>
          <ac:spMkLst>
            <pc:docMk/>
            <pc:sldMk cId="1290756613" sldId="281"/>
            <ac:spMk id="2" creationId="{00935085-2F95-6E24-6F3A-7F76FD697292}"/>
          </ac:spMkLst>
        </pc:spChg>
        <pc:spChg chg="mod">
          <ac:chgData name="Bala Sree Varsha Sanala" userId="21bd7a330b600ffa" providerId="LiveId" clId="{FFF0B012-E1E5-4503-ACB4-8421F2888E31}" dt="2025-03-20T11:54:23.303" v="340" actId="20577"/>
          <ac:spMkLst>
            <pc:docMk/>
            <pc:sldMk cId="1290756613" sldId="281"/>
            <ac:spMk id="12" creationId="{1F2183A6-08E3-C160-BE1C-898E51891C4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84DF-BD5C-ED50-F795-FA962FFB1C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98A91C-B820-7E14-2755-3EDBA6F44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4DB9DE-EF1D-C4B1-CBE5-C9FB1465408D}"/>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8F7FC201-9403-EFDA-41F2-09905A2E8D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3AF91-28CC-9CD6-132C-E3D3FE73D79C}"/>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77110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FEF5-4656-179E-109B-FCFD138922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9E8E8-89EC-D6CA-4DE4-1C4680E5A0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9FFBD5-DBB9-2931-228A-07889ECBFB60}"/>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9ACD1F2B-7D7E-67EC-8DD9-A4901D37BF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D96A72-06F6-28F5-6FD2-D4A9436C0FF6}"/>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15383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0CCE8E-F9B5-9C60-2C10-4FABC59FCB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BF7C06-4BE1-E386-63D2-811BC74BDC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A439D4-4494-94B8-F125-1C00BDBEF0FA}"/>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F31AE83E-19DC-B208-4BE6-486A4A506B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0F656-5740-DB7F-A01E-0BC7F7416910}"/>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24592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11C4-C2A7-22E7-7346-5D50D05008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68991F-16AC-DB0D-29EC-8988ACA4D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626948-EFA7-9FE3-F6D9-1A2D9EEFBBBA}"/>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8D61A591-B781-6EF8-C43B-D8B4D02054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4B127-DBB0-3A36-09F3-9398B92331BC}"/>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95683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5F572-F4A7-9894-D659-2F417D5A4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2E1784-9C98-351E-2683-9C4DA474A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DF9B1C-44AF-A977-A05B-12055A7AF469}"/>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ECA31CEC-B80B-8FA1-1548-F87293B97F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5C72BD-8F73-082E-AE01-46E61325A36D}"/>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176983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DB1F-51C6-938A-1775-BBA15E6634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DBFAC-2B5F-DDCD-38BA-25C131672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A83CF6-B224-7322-9D06-7294FF175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B448A1-A91D-45F2-E2B6-D37DC71C1C3D}"/>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6" name="Footer Placeholder 5">
            <a:extLst>
              <a:ext uri="{FF2B5EF4-FFF2-40B4-BE49-F238E27FC236}">
                <a16:creationId xmlns:a16="http://schemas.microsoft.com/office/drawing/2014/main" id="{3CFDFA5F-851B-2852-C000-94B7FC90F9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4AA8F2-314F-DC07-5AED-4AEDCDCE6731}"/>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982531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EE58-7CCE-D0A8-0B51-B5C1AEEFC2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2DDADB-BC68-3A09-E9CF-C280D2C52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C86E4B-64C3-4E66-E69D-DFDD5F969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846EBB-5168-354E-4FD4-5F54B9954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4B21B-7F8A-DDBF-D9AA-559216952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91D061-3B93-117B-9DF6-1E93FFA747A0}"/>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8" name="Footer Placeholder 7">
            <a:extLst>
              <a:ext uri="{FF2B5EF4-FFF2-40B4-BE49-F238E27FC236}">
                <a16:creationId xmlns:a16="http://schemas.microsoft.com/office/drawing/2014/main" id="{2F11FECE-6501-479F-C5B4-AEE05E2D93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39BC82-983A-967A-5BB2-18488C160582}"/>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180221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B77B-4D3B-3D59-C667-32916FE99F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5D954B-1F0E-8313-F659-84CFED5A4DB5}"/>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4" name="Footer Placeholder 3">
            <a:extLst>
              <a:ext uri="{FF2B5EF4-FFF2-40B4-BE49-F238E27FC236}">
                <a16:creationId xmlns:a16="http://schemas.microsoft.com/office/drawing/2014/main" id="{C487E095-FD63-9448-7404-F61D5031E9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AEC0FD-0B7E-0AD3-C27F-4314C5EE7936}"/>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386039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D59B7-3FDB-062B-CE45-5F42B50EBAA5}"/>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3" name="Footer Placeholder 2">
            <a:extLst>
              <a:ext uri="{FF2B5EF4-FFF2-40B4-BE49-F238E27FC236}">
                <a16:creationId xmlns:a16="http://schemas.microsoft.com/office/drawing/2014/main" id="{326D0D61-0216-AEF5-D5EA-ACFC8DCC62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5550780-C530-12BB-0E7E-F98E37ECA83E}"/>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69564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88A5-F346-FB34-F679-DB3391DD7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5D6908-954E-60F8-EFA8-B7F31B5A8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F3FFBA-7594-DF68-4903-B3BB39B8F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8B71A-F177-D5D4-2307-76F747D0F6D8}"/>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6" name="Footer Placeholder 5">
            <a:extLst>
              <a:ext uri="{FF2B5EF4-FFF2-40B4-BE49-F238E27FC236}">
                <a16:creationId xmlns:a16="http://schemas.microsoft.com/office/drawing/2014/main" id="{7097393A-7EC6-4F49-DD03-A608DDE46B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026CC-D9F1-F962-D17A-00EDB0B2CCB3}"/>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32021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AEEA-425F-2BAD-A846-B5F31600E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4ED00D-67E2-932A-847D-2EA42243D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8F4DAB-0A0C-73C3-95A0-BBBED73C8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5D8E1-F4DF-91FF-13B3-FD8316839F0B}"/>
              </a:ext>
            </a:extLst>
          </p:cNvPr>
          <p:cNvSpPr>
            <a:spLocks noGrp="1"/>
          </p:cNvSpPr>
          <p:nvPr>
            <p:ph type="dt" sz="half" idx="10"/>
          </p:nvPr>
        </p:nvSpPr>
        <p:spPr/>
        <p:txBody>
          <a:bodyPr/>
          <a:lstStyle/>
          <a:p>
            <a:fld id="{9BF2BB71-A97C-4280-9E78-B646F3312370}" type="datetimeFigureOut">
              <a:rPr lang="en-IN" smtClean="0"/>
              <a:t>21-03-2025</a:t>
            </a:fld>
            <a:endParaRPr lang="en-IN"/>
          </a:p>
        </p:txBody>
      </p:sp>
      <p:sp>
        <p:nvSpPr>
          <p:cNvPr id="6" name="Footer Placeholder 5">
            <a:extLst>
              <a:ext uri="{FF2B5EF4-FFF2-40B4-BE49-F238E27FC236}">
                <a16:creationId xmlns:a16="http://schemas.microsoft.com/office/drawing/2014/main" id="{4ADB2C5F-8DEE-67F3-9F79-AF4901AD7D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E98960-4411-8F94-B203-872C75FB51A2}"/>
              </a:ext>
            </a:extLst>
          </p:cNvPr>
          <p:cNvSpPr>
            <a:spLocks noGrp="1"/>
          </p:cNvSpPr>
          <p:nvPr>
            <p:ph type="sldNum" sz="quarter" idx="12"/>
          </p:nvPr>
        </p:nvSpPr>
        <p:spPr/>
        <p:txBody>
          <a:bodyPr/>
          <a:lstStyle/>
          <a:p>
            <a:fld id="{946B0302-C9F9-4DA7-9DA5-22375A5D8049}" type="slidenum">
              <a:rPr lang="en-IN" smtClean="0"/>
              <a:t>‹#›</a:t>
            </a:fld>
            <a:endParaRPr lang="en-IN"/>
          </a:p>
        </p:txBody>
      </p:sp>
    </p:spTree>
    <p:extLst>
      <p:ext uri="{BB962C8B-B14F-4D97-AF65-F5344CB8AC3E}">
        <p14:creationId xmlns:p14="http://schemas.microsoft.com/office/powerpoint/2010/main" val="230357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5F8B9-5F4A-1F71-AA44-10C969A5C4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01D98B-0547-4334-2208-A80A28C71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9EFD9-8635-19DE-17B3-8BAB70697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2BB71-A97C-4280-9E78-B646F3312370}" type="datetimeFigureOut">
              <a:rPr lang="en-IN" smtClean="0"/>
              <a:t>21-03-2025</a:t>
            </a:fld>
            <a:endParaRPr lang="en-IN"/>
          </a:p>
        </p:txBody>
      </p:sp>
      <p:sp>
        <p:nvSpPr>
          <p:cNvPr id="5" name="Footer Placeholder 4">
            <a:extLst>
              <a:ext uri="{FF2B5EF4-FFF2-40B4-BE49-F238E27FC236}">
                <a16:creationId xmlns:a16="http://schemas.microsoft.com/office/drawing/2014/main" id="{9609AF50-7EE9-CAA3-2357-567440E169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EDDCCE-4BB1-7271-FFBA-8F102E336C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6B0302-C9F9-4DA7-9DA5-22375A5D8049}" type="slidenum">
              <a:rPr lang="en-IN" smtClean="0"/>
              <a:t>‹#›</a:t>
            </a:fld>
            <a:endParaRPr lang="en-IN"/>
          </a:p>
        </p:txBody>
      </p:sp>
    </p:spTree>
    <p:extLst>
      <p:ext uri="{BB962C8B-B14F-4D97-AF65-F5344CB8AC3E}">
        <p14:creationId xmlns:p14="http://schemas.microsoft.com/office/powerpoint/2010/main" val="51714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7E60D7-07A0-BF33-3E66-E2F8C99B0E41}"/>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3598CB1-43FE-F616-74FA-6AEE59FA6BF1}"/>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B3B51A12-2089-4E83-A185-4C70C935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10418"/>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7C7729E-193F-258C-8EF4-20F3CCBF18C9}"/>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D814EF05-CC25-9D43-57B5-90EDB1ED147B}"/>
              </a:ext>
            </a:extLst>
          </p:cNvPr>
          <p:cNvSpPr>
            <a:spLocks noGrp="1"/>
          </p:cNvSpPr>
          <p:nvPr>
            <p:ph type="ftr" sz="quarter" idx="11"/>
          </p:nvPr>
        </p:nvSpPr>
        <p:spPr>
          <a:xfrm>
            <a:off x="3999271" y="6460922"/>
            <a:ext cx="4114800" cy="365125"/>
          </a:xfrm>
        </p:spPr>
        <p:txBody>
          <a:bodyPr/>
          <a:lstStyle/>
          <a:p>
            <a:r>
              <a:rPr lang="en-IN" dirty="0">
                <a:solidFill>
                  <a:srgbClr val="FF33CC"/>
                </a:solidFill>
              </a:rPr>
              <a:t>VVITU@ Dept. CSM</a:t>
            </a:r>
          </a:p>
        </p:txBody>
      </p:sp>
      <p:sp>
        <p:nvSpPr>
          <p:cNvPr id="13" name="Slide Number Placeholder 12">
            <a:extLst>
              <a:ext uri="{FF2B5EF4-FFF2-40B4-BE49-F238E27FC236}">
                <a16:creationId xmlns:a16="http://schemas.microsoft.com/office/drawing/2014/main" id="{AC4BF904-2B4D-1986-6D4C-27CBD9A5EFA4}"/>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a:t>
            </a:fld>
            <a:endParaRPr lang="en-IN" dirty="0">
              <a:solidFill>
                <a:srgbClr val="FF33CC"/>
              </a:solidFill>
            </a:endParaRPr>
          </a:p>
        </p:txBody>
      </p:sp>
      <p:sp>
        <p:nvSpPr>
          <p:cNvPr id="15" name="TextBox 14">
            <a:extLst>
              <a:ext uri="{FF2B5EF4-FFF2-40B4-BE49-F238E27FC236}">
                <a16:creationId xmlns:a16="http://schemas.microsoft.com/office/drawing/2014/main" id="{D13CE1DE-D210-C7A2-61C0-FF7B6B511F8A}"/>
              </a:ext>
            </a:extLst>
          </p:cNvPr>
          <p:cNvSpPr txBox="1"/>
          <p:nvPr/>
        </p:nvSpPr>
        <p:spPr>
          <a:xfrm flipH="1">
            <a:off x="327639" y="954430"/>
            <a:ext cx="11458063" cy="6217087"/>
          </a:xfrm>
          <a:prstGeom prst="rect">
            <a:avLst/>
          </a:prstGeom>
          <a:noFill/>
        </p:spPr>
        <p:txBody>
          <a:bodyPr wrap="square" rtlCol="0">
            <a:spAutoFit/>
          </a:bodyPr>
          <a:lstStyle/>
          <a:p>
            <a:pPr marL="285750" indent="-285750">
              <a:buFont typeface="Wingdings" panose="05000000000000000000" pitchFamily="2" charset="2"/>
              <a:buChar char="v"/>
            </a:pPr>
            <a:endParaRPr lang="en-GB" dirty="0">
              <a:solidFill>
                <a:srgbClr val="111111"/>
              </a:solidFill>
              <a:latin typeface="-apple-system"/>
            </a:endParaRPr>
          </a:p>
          <a:p>
            <a:pPr algn="ctr"/>
            <a:r>
              <a:rPr lang="en-GB" sz="4000" b="1" dirty="0">
                <a:solidFill>
                  <a:srgbClr val="111111"/>
                </a:solidFill>
              </a:rPr>
              <a:t>Project Title:</a:t>
            </a:r>
          </a:p>
          <a:p>
            <a:pPr algn="ctr"/>
            <a:r>
              <a:rPr lang="en-US" sz="4000" b="1" dirty="0"/>
              <a:t>AI Powered Mental Health Diagnosis</a:t>
            </a:r>
          </a:p>
          <a:p>
            <a:pPr algn="ctr"/>
            <a:r>
              <a:rPr lang="en-US" sz="2000" dirty="0"/>
              <a:t>Enhancing Mental Health Assessment Using Machine Learning and NLP</a:t>
            </a:r>
            <a:endParaRPr lang="en-GB" sz="2000" b="1" dirty="0">
              <a:solidFill>
                <a:srgbClr val="111111"/>
              </a:solidFill>
            </a:endParaRPr>
          </a:p>
          <a:p>
            <a:pPr marL="285750" indent="-285750" algn="ctr">
              <a:buFont typeface="Wingdings" panose="05000000000000000000" pitchFamily="2" charset="2"/>
              <a:buChar char="v"/>
            </a:pPr>
            <a:endParaRPr lang="en-GB" dirty="0">
              <a:solidFill>
                <a:srgbClr val="111111"/>
              </a:solidFill>
            </a:endParaRPr>
          </a:p>
          <a:p>
            <a:pPr algn="ctr"/>
            <a:r>
              <a:rPr lang="en-GB" sz="2000" b="1" dirty="0">
                <a:solidFill>
                  <a:srgbClr val="111111"/>
                </a:solidFill>
              </a:rPr>
              <a:t>TEAM MEMBERS:</a:t>
            </a:r>
          </a:p>
          <a:p>
            <a:pPr marL="285750" indent="-285750" algn="ctr">
              <a:buFont typeface="Wingdings" panose="05000000000000000000" pitchFamily="2" charset="2"/>
              <a:buChar char="v"/>
            </a:pPr>
            <a:r>
              <a:rPr lang="en-IN" dirty="0"/>
              <a:t>21BQ1A42F5 – S. Bala Sree Varsha</a:t>
            </a:r>
          </a:p>
          <a:p>
            <a:pPr marL="285750" indent="-285750" algn="ctr">
              <a:buFont typeface="Wingdings" panose="05000000000000000000" pitchFamily="2" charset="2"/>
              <a:buChar char="v"/>
            </a:pPr>
            <a:r>
              <a:rPr lang="en-IN" dirty="0"/>
              <a:t> 22BQ5A4213  P. Hari Sai</a:t>
            </a:r>
          </a:p>
          <a:p>
            <a:pPr marL="285750" indent="-285750" algn="ctr">
              <a:buFont typeface="Wingdings" panose="05000000000000000000" pitchFamily="2" charset="2"/>
              <a:buChar char="v"/>
            </a:pPr>
            <a:r>
              <a:rPr lang="en-IN" dirty="0"/>
              <a:t> 21BQ1A42F8 – S. Vyshnavi </a:t>
            </a:r>
          </a:p>
          <a:p>
            <a:pPr marL="285750" indent="-285750" algn="ctr">
              <a:buFont typeface="Wingdings" panose="05000000000000000000" pitchFamily="2" charset="2"/>
              <a:buChar char="v"/>
            </a:pPr>
            <a:r>
              <a:rPr lang="en-IN" dirty="0"/>
              <a:t> 22BQ5A4220 – K. Jahnavi</a:t>
            </a:r>
          </a:p>
          <a:p>
            <a:pPr marL="285750" indent="-285750" algn="ctr">
              <a:buFont typeface="Wingdings" panose="05000000000000000000" pitchFamily="2" charset="2"/>
              <a:buChar char="v"/>
            </a:pPr>
            <a:endParaRPr lang="en-IN" dirty="0"/>
          </a:p>
          <a:p>
            <a:pPr algn="ctr"/>
            <a:r>
              <a:rPr lang="en-GB" sz="2000" b="1" dirty="0">
                <a:solidFill>
                  <a:srgbClr val="111111"/>
                </a:solidFill>
              </a:rPr>
              <a:t>Under the Guidance of:</a:t>
            </a:r>
          </a:p>
          <a:p>
            <a:pPr algn="ctr"/>
            <a:endParaRPr lang="en-GB" dirty="0">
              <a:solidFill>
                <a:srgbClr val="111111"/>
              </a:solidFill>
            </a:endParaRPr>
          </a:p>
          <a:p>
            <a:pPr algn="ctr"/>
            <a:r>
              <a:rPr lang="en-GB" b="1" dirty="0">
                <a:solidFill>
                  <a:srgbClr val="111111"/>
                </a:solidFill>
              </a:rPr>
              <a:t>       (Project Guide)</a:t>
            </a:r>
            <a:r>
              <a:rPr lang="en-GB" dirty="0">
                <a:solidFill>
                  <a:srgbClr val="111111"/>
                </a:solidFill>
              </a:rPr>
              <a:t>									</a:t>
            </a:r>
            <a:r>
              <a:rPr lang="en-GB" b="1" dirty="0">
                <a:solidFill>
                  <a:srgbClr val="111111"/>
                </a:solidFill>
              </a:rPr>
              <a:t>  HOD-CSM</a:t>
            </a:r>
            <a:r>
              <a:rPr lang="en-GB" dirty="0">
                <a:solidFill>
                  <a:srgbClr val="111111"/>
                </a:solidFill>
              </a:rPr>
              <a:t>,</a:t>
            </a:r>
          </a:p>
          <a:p>
            <a:pPr algn="ctr"/>
            <a:r>
              <a:rPr lang="en-IN" dirty="0">
                <a:solidFill>
                  <a:srgbClr val="111111"/>
                </a:solidFill>
              </a:rPr>
              <a:t>            </a:t>
            </a:r>
            <a:r>
              <a:rPr lang="en-IN" dirty="0" err="1">
                <a:solidFill>
                  <a:srgbClr val="111111"/>
                </a:solidFill>
              </a:rPr>
              <a:t>Md.Sayeed</a:t>
            </a:r>
            <a:r>
              <a:rPr lang="en-IN">
                <a:solidFill>
                  <a:srgbClr val="111111"/>
                </a:solidFill>
              </a:rPr>
              <a:t> </a:t>
            </a:r>
            <a:r>
              <a:rPr lang="en-GB" dirty="0">
                <a:solidFill>
                  <a:srgbClr val="111111"/>
                </a:solidFill>
              </a:rPr>
              <a:t>								             Dr.K.Suresh Babu</a:t>
            </a:r>
          </a:p>
          <a:p>
            <a:pPr marL="285750" indent="-285750">
              <a:buFont typeface="Wingdings" panose="05000000000000000000" pitchFamily="2" charset="2"/>
              <a:buChar char="v"/>
            </a:pPr>
            <a:endParaRPr lang="en-GB" dirty="0">
              <a:solidFill>
                <a:srgbClr val="111111"/>
              </a:solidFill>
            </a:endParaRPr>
          </a:p>
          <a:p>
            <a:pPr marL="285750" indent="-285750">
              <a:buFont typeface="Wingdings" panose="05000000000000000000" pitchFamily="2" charset="2"/>
              <a:buChar char="v"/>
            </a:pPr>
            <a:endParaRPr lang="en-GB" dirty="0">
              <a:solidFill>
                <a:srgbClr val="111111"/>
              </a:solidFill>
            </a:endParaRPr>
          </a:p>
          <a:p>
            <a:pPr marL="285750" indent="-285750">
              <a:buFont typeface="Wingdings" panose="05000000000000000000" pitchFamily="2" charset="2"/>
              <a:buChar char="v"/>
            </a:pPr>
            <a:endParaRPr lang="en-GB" dirty="0">
              <a:solidFill>
                <a:srgbClr val="111111"/>
              </a:solidFill>
              <a:latin typeface="-apple-system"/>
            </a:endParaRPr>
          </a:p>
          <a:p>
            <a:pPr marL="285750" indent="-285750">
              <a:buFont typeface="Wingdings" panose="05000000000000000000" pitchFamily="2" charset="2"/>
              <a:buChar char="v"/>
            </a:pPr>
            <a:endParaRPr lang="en-IN" dirty="0"/>
          </a:p>
        </p:txBody>
      </p:sp>
      <p:sp>
        <p:nvSpPr>
          <p:cNvPr id="2" name="TextBox 1">
            <a:extLst>
              <a:ext uri="{FF2B5EF4-FFF2-40B4-BE49-F238E27FC236}">
                <a16:creationId xmlns:a16="http://schemas.microsoft.com/office/drawing/2014/main" id="{3DCE0033-3720-944C-E599-B069BFF36DAF}"/>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dirty="0"/>
          </a:p>
        </p:txBody>
      </p:sp>
    </p:spTree>
    <p:extLst>
      <p:ext uri="{BB962C8B-B14F-4D97-AF65-F5344CB8AC3E}">
        <p14:creationId xmlns:p14="http://schemas.microsoft.com/office/powerpoint/2010/main" val="78980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6AA91-1AFA-1633-4233-BCAAC170198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2F3BC52-7F76-A13E-65A5-0FD69DF1089F}"/>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E78A1000-0DC2-3199-E0CE-510DF09AE789}"/>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C3F58E2-75BA-8580-4A69-E7B85328E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5568D19-0053-97EF-811B-BD14074EDBC0}"/>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1F2183A6-08E3-C160-BE1C-898E51891C4B}"/>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C5CAE2D8-3887-8918-47DC-DF11DB166629}"/>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10</a:t>
            </a:fld>
            <a:endParaRPr lang="en-IN" dirty="0">
              <a:solidFill>
                <a:srgbClr val="FF33CC"/>
              </a:solidFill>
            </a:endParaRPr>
          </a:p>
        </p:txBody>
      </p:sp>
      <p:sp>
        <p:nvSpPr>
          <p:cNvPr id="2" name="TextBox 1">
            <a:extLst>
              <a:ext uri="{FF2B5EF4-FFF2-40B4-BE49-F238E27FC236}">
                <a16:creationId xmlns:a16="http://schemas.microsoft.com/office/drawing/2014/main" id="{00935085-2F95-6E24-6F3A-7F76FD697292}"/>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467C4CDA-6FF2-7371-42EB-CA5E26BB219C}"/>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7" name="Picture 6">
            <a:extLst>
              <a:ext uri="{FF2B5EF4-FFF2-40B4-BE49-F238E27FC236}">
                <a16:creationId xmlns:a16="http://schemas.microsoft.com/office/drawing/2014/main" id="{1402772E-987A-7B54-66D0-8D5BEB3A2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189" y="3465998"/>
            <a:ext cx="3905812" cy="3007624"/>
          </a:xfrm>
          <a:prstGeom prst="rect">
            <a:avLst/>
          </a:prstGeom>
        </p:spPr>
      </p:pic>
      <p:pic>
        <p:nvPicPr>
          <p:cNvPr id="9" name="Picture 8">
            <a:extLst>
              <a:ext uri="{FF2B5EF4-FFF2-40B4-BE49-F238E27FC236}">
                <a16:creationId xmlns:a16="http://schemas.microsoft.com/office/drawing/2014/main" id="{22E364EE-4D23-798B-ADB5-2504BB564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01" y="799394"/>
            <a:ext cx="4575099" cy="2709040"/>
          </a:xfrm>
          <a:prstGeom prst="rect">
            <a:avLst/>
          </a:prstGeom>
        </p:spPr>
      </p:pic>
      <p:pic>
        <p:nvPicPr>
          <p:cNvPr id="15" name="Picture 14">
            <a:extLst>
              <a:ext uri="{FF2B5EF4-FFF2-40B4-BE49-F238E27FC236}">
                <a16:creationId xmlns:a16="http://schemas.microsoft.com/office/drawing/2014/main" id="{171DDC1F-4B26-04D9-D6FD-4F8C2983B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24409"/>
            <a:ext cx="4296229" cy="2924325"/>
          </a:xfrm>
          <a:prstGeom prst="rect">
            <a:avLst/>
          </a:prstGeom>
        </p:spPr>
      </p:pic>
      <p:pic>
        <p:nvPicPr>
          <p:cNvPr id="17" name="Picture 16">
            <a:extLst>
              <a:ext uri="{FF2B5EF4-FFF2-40B4-BE49-F238E27FC236}">
                <a16:creationId xmlns:a16="http://schemas.microsoft.com/office/drawing/2014/main" id="{B1CD797A-AEE9-E794-269F-53EEBD2E1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0" y="799703"/>
            <a:ext cx="5280099" cy="2708731"/>
          </a:xfrm>
          <a:prstGeom prst="rect">
            <a:avLst/>
          </a:prstGeom>
        </p:spPr>
      </p:pic>
      <p:pic>
        <p:nvPicPr>
          <p:cNvPr id="19" name="Picture 18">
            <a:extLst>
              <a:ext uri="{FF2B5EF4-FFF2-40B4-BE49-F238E27FC236}">
                <a16:creationId xmlns:a16="http://schemas.microsoft.com/office/drawing/2014/main" id="{39672BEE-2C53-3270-8179-BAD6FF6937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6229" y="3521134"/>
            <a:ext cx="3954732" cy="2924324"/>
          </a:xfrm>
          <a:prstGeom prst="rect">
            <a:avLst/>
          </a:prstGeom>
        </p:spPr>
      </p:pic>
    </p:spTree>
    <p:extLst>
      <p:ext uri="{BB962C8B-B14F-4D97-AF65-F5344CB8AC3E}">
        <p14:creationId xmlns:p14="http://schemas.microsoft.com/office/powerpoint/2010/main" val="337556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9A4C-0A30-8C7C-6DE6-B2A2F07F92E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8EAFAC-2156-D503-DA9A-C20C2A47C7ED}"/>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6C6B71E-F3C0-2A86-586A-9750F0C0AC1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7D13B929-43D4-0408-236E-6EC6D09A9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75E2AC3-0B31-7194-DCF1-3EA826700D84}"/>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90FFCA70-93AF-1ECF-5C1E-A4DB44834E3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CFA64970-0A8C-F56B-ADC3-251EFA1ED6F2}"/>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11</a:t>
            </a:fld>
            <a:endParaRPr lang="en-IN" dirty="0">
              <a:solidFill>
                <a:srgbClr val="FF33CC"/>
              </a:solidFill>
            </a:endParaRPr>
          </a:p>
        </p:txBody>
      </p:sp>
      <p:sp>
        <p:nvSpPr>
          <p:cNvPr id="2" name="TextBox 1">
            <a:extLst>
              <a:ext uri="{FF2B5EF4-FFF2-40B4-BE49-F238E27FC236}">
                <a16:creationId xmlns:a16="http://schemas.microsoft.com/office/drawing/2014/main" id="{B5B64E37-F11E-9ED7-18AF-72B90FE16F38}"/>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1DF9507D-1D5F-1626-B6F1-E089EE4E7335}"/>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7" name="Picture 6" descr="A screenshot of a computer&#10;&#10;AI-generated content may be incorrect.">
            <a:extLst>
              <a:ext uri="{FF2B5EF4-FFF2-40B4-BE49-F238E27FC236}">
                <a16:creationId xmlns:a16="http://schemas.microsoft.com/office/drawing/2014/main" id="{A5DCB7D0-DFC0-E77F-519F-0974B0C3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629" y="763363"/>
            <a:ext cx="6473371" cy="305066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EAC0D03-D8FC-ABB9-6840-0DDDE1B9C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36505"/>
            <a:ext cx="6284100" cy="2963580"/>
          </a:xfrm>
          <a:prstGeom prst="rect">
            <a:avLst/>
          </a:prstGeom>
        </p:spPr>
      </p:pic>
    </p:spTree>
    <p:extLst>
      <p:ext uri="{BB962C8B-B14F-4D97-AF65-F5344CB8AC3E}">
        <p14:creationId xmlns:p14="http://schemas.microsoft.com/office/powerpoint/2010/main" val="426488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179DC-D17C-4654-167C-0A5372AD7A9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3D2396A-9E9D-1BC2-9DF5-19D1FB86A905}"/>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BAEB437D-C97A-2D72-48EE-D6891165F6F3}"/>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2AE74D9-E761-92F3-9AB9-0268AE696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F8A71CA6-5E36-6A6A-04AE-D55C77A7F590}"/>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CE588BB7-D648-9414-76DF-B3907F55E0C5}"/>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29587698-6DA8-AE14-D484-632CB3C5161C}"/>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12</a:t>
            </a:fld>
            <a:endParaRPr lang="en-IN" dirty="0">
              <a:solidFill>
                <a:srgbClr val="FF33CC"/>
              </a:solidFill>
            </a:endParaRPr>
          </a:p>
        </p:txBody>
      </p:sp>
      <p:sp>
        <p:nvSpPr>
          <p:cNvPr id="2" name="TextBox 1">
            <a:extLst>
              <a:ext uri="{FF2B5EF4-FFF2-40B4-BE49-F238E27FC236}">
                <a16:creationId xmlns:a16="http://schemas.microsoft.com/office/drawing/2014/main" id="{52684212-0951-8F15-2CE5-C2EC9F7056AC}"/>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D05EAE9C-747A-72B3-E949-7FC808926EB6}"/>
              </a:ext>
            </a:extLst>
          </p:cNvPr>
          <p:cNvSpPr txBox="1"/>
          <p:nvPr/>
        </p:nvSpPr>
        <p:spPr>
          <a:xfrm>
            <a:off x="63911" y="954430"/>
            <a:ext cx="11456894" cy="523220"/>
          </a:xfrm>
          <a:prstGeom prst="rect">
            <a:avLst/>
          </a:prstGeom>
          <a:noFill/>
        </p:spPr>
        <p:txBody>
          <a:bodyPr wrap="square">
            <a:spAutoFit/>
          </a:bodyPr>
          <a:lstStyle/>
          <a:p>
            <a:pPr>
              <a:buNone/>
            </a:pPr>
            <a:r>
              <a:rPr lang="en-US" sz="2800" b="1" dirty="0"/>
              <a:t>Results</a:t>
            </a:r>
          </a:p>
        </p:txBody>
      </p:sp>
      <p:pic>
        <p:nvPicPr>
          <p:cNvPr id="19" name="Picture 18">
            <a:extLst>
              <a:ext uri="{FF2B5EF4-FFF2-40B4-BE49-F238E27FC236}">
                <a16:creationId xmlns:a16="http://schemas.microsoft.com/office/drawing/2014/main" id="{A07DC9D0-B7F2-AA60-49CD-B710566AD0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836" y="809397"/>
            <a:ext cx="5225437" cy="2492844"/>
          </a:xfrm>
          <a:prstGeom prst="rect">
            <a:avLst/>
          </a:prstGeom>
        </p:spPr>
      </p:pic>
      <p:pic>
        <p:nvPicPr>
          <p:cNvPr id="20" name="Picture 19">
            <a:extLst>
              <a:ext uri="{FF2B5EF4-FFF2-40B4-BE49-F238E27FC236}">
                <a16:creationId xmlns:a16="http://schemas.microsoft.com/office/drawing/2014/main" id="{F5276E7F-240A-B8E9-17D2-40AA709831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310127"/>
            <a:ext cx="6311695" cy="3131543"/>
          </a:xfrm>
          <a:prstGeom prst="rect">
            <a:avLst/>
          </a:prstGeom>
        </p:spPr>
      </p:pic>
      <p:pic>
        <p:nvPicPr>
          <p:cNvPr id="21" name="Picture 20">
            <a:extLst>
              <a:ext uri="{FF2B5EF4-FFF2-40B4-BE49-F238E27FC236}">
                <a16:creationId xmlns:a16="http://schemas.microsoft.com/office/drawing/2014/main" id="{A77F0BCB-EA91-F902-00C2-CF8A2B9D45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11900" y="808303"/>
            <a:ext cx="5280099" cy="2592187"/>
          </a:xfrm>
          <a:prstGeom prst="rect">
            <a:avLst/>
          </a:prstGeom>
        </p:spPr>
      </p:pic>
      <p:pic>
        <p:nvPicPr>
          <p:cNvPr id="22" name="Picture 21">
            <a:extLst>
              <a:ext uri="{FF2B5EF4-FFF2-40B4-BE49-F238E27FC236}">
                <a16:creationId xmlns:a16="http://schemas.microsoft.com/office/drawing/2014/main" id="{45448389-CAFB-145C-A6BE-DFE96BFA80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90647" y="3334192"/>
            <a:ext cx="5801353" cy="3098567"/>
          </a:xfrm>
          <a:prstGeom prst="rect">
            <a:avLst/>
          </a:prstGeom>
        </p:spPr>
      </p:pic>
    </p:spTree>
    <p:extLst>
      <p:ext uri="{BB962C8B-B14F-4D97-AF65-F5344CB8AC3E}">
        <p14:creationId xmlns:p14="http://schemas.microsoft.com/office/powerpoint/2010/main" val="392997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D2FD-EB2F-D110-3D9D-25FEED5A86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9C947D-E73C-2785-B5D0-BE142F42CF68}"/>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E5DAA5DB-5D5E-B329-E91A-B18423A7F509}"/>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3785D81-1F95-E805-7009-F32020459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F06D7F1E-F007-4757-1975-D31EE1BC47A3}"/>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7C8F1CD-7E66-ABA4-3DAF-77A9898718DD}"/>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903BFEDF-5F21-347B-4042-3127BB9671E7}"/>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13</a:t>
            </a:fld>
            <a:endParaRPr lang="en-IN" dirty="0">
              <a:solidFill>
                <a:srgbClr val="FF33CC"/>
              </a:solidFill>
            </a:endParaRPr>
          </a:p>
        </p:txBody>
      </p:sp>
      <p:sp>
        <p:nvSpPr>
          <p:cNvPr id="2" name="TextBox 1">
            <a:extLst>
              <a:ext uri="{FF2B5EF4-FFF2-40B4-BE49-F238E27FC236}">
                <a16:creationId xmlns:a16="http://schemas.microsoft.com/office/drawing/2014/main" id="{65A3CF83-30F2-31C0-2044-CC9FC79AB62E}"/>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06BBC88B-D3E1-3E18-BBBF-6872169CCCF4}"/>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15" name="Picture 14" descr="A screenshot of a video game&#10;&#10;AI-generated content may be incorrect.">
            <a:extLst>
              <a:ext uri="{FF2B5EF4-FFF2-40B4-BE49-F238E27FC236}">
                <a16:creationId xmlns:a16="http://schemas.microsoft.com/office/drawing/2014/main" id="{A9E880ED-89D5-79C3-7B6D-5BE11F9E0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9" y="783419"/>
            <a:ext cx="10801351" cy="302658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9112CF3-11E9-78EA-E810-20CEBE692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509" y="3394675"/>
            <a:ext cx="6565491" cy="3062993"/>
          </a:xfrm>
          <a:prstGeom prst="rect">
            <a:avLst/>
          </a:prstGeom>
        </p:spPr>
      </p:pic>
      <p:pic>
        <p:nvPicPr>
          <p:cNvPr id="17" name="Picture 16" descr="A screenshot of a yoga posture&#10;&#10;AI-generated content may be incorrect.">
            <a:extLst>
              <a:ext uri="{FF2B5EF4-FFF2-40B4-BE49-F238E27FC236}">
                <a16:creationId xmlns:a16="http://schemas.microsoft.com/office/drawing/2014/main" id="{E9BDD017-8FC4-341C-6253-E8CE28209E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94676"/>
            <a:ext cx="5657850" cy="3026582"/>
          </a:xfrm>
          <a:prstGeom prst="rect">
            <a:avLst/>
          </a:prstGeom>
        </p:spPr>
      </p:pic>
    </p:spTree>
    <p:extLst>
      <p:ext uri="{BB962C8B-B14F-4D97-AF65-F5344CB8AC3E}">
        <p14:creationId xmlns:p14="http://schemas.microsoft.com/office/powerpoint/2010/main" val="22542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00C9-9116-BDB9-1468-69BFF218B0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D1AC8C2-3D20-C071-B00A-9E166973C464}"/>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D3E38F77-248C-D163-1489-CEA9C6046127}"/>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42A145D-D0F0-3873-F688-9961D47DC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AE8D4665-262A-FCA8-0CFF-79E02CA2C53E}"/>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9C390103-92F6-4FE8-1AAF-BFFADF1D3A90}"/>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12D842D8-5CC9-6876-3187-E9CB5ECF0103}"/>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14</a:t>
            </a:fld>
            <a:endParaRPr lang="en-IN" dirty="0">
              <a:solidFill>
                <a:srgbClr val="FF33CC"/>
              </a:solidFill>
            </a:endParaRPr>
          </a:p>
        </p:txBody>
      </p:sp>
      <p:sp>
        <p:nvSpPr>
          <p:cNvPr id="2" name="TextBox 1">
            <a:extLst>
              <a:ext uri="{FF2B5EF4-FFF2-40B4-BE49-F238E27FC236}">
                <a16:creationId xmlns:a16="http://schemas.microsoft.com/office/drawing/2014/main" id="{28FF8DE1-D1FB-394F-FE4C-A432E8E932AB}"/>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69E8E3FD-B083-636E-2BEF-3CDCD31D36EA}"/>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7" name="Picture 6" descr="A screenshot of a computer&#10;&#10;AI-generated content may be incorrect.">
            <a:extLst>
              <a:ext uri="{FF2B5EF4-FFF2-40B4-BE49-F238E27FC236}">
                <a16:creationId xmlns:a16="http://schemas.microsoft.com/office/drawing/2014/main" id="{E432A477-F10E-436F-1B5E-4BC4E9FC8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2831"/>
            <a:ext cx="12192000" cy="5832337"/>
          </a:xfrm>
          <a:prstGeom prst="rect">
            <a:avLst/>
          </a:prstGeom>
        </p:spPr>
      </p:pic>
    </p:spTree>
    <p:extLst>
      <p:ext uri="{BB962C8B-B14F-4D97-AF65-F5344CB8AC3E}">
        <p14:creationId xmlns:p14="http://schemas.microsoft.com/office/powerpoint/2010/main" val="228797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DC90-BC89-8331-3A6B-545616CA722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A312ED-F5E8-360C-4254-82E46A70C9D6}"/>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49DED270-E14A-54B5-FFA1-53D101245964}"/>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82604F8-8DC9-09A9-0BC5-7C543BF1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70A7D4CE-F06E-1021-E1A2-3F9BE614EF19}"/>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89FB52A4-B4A1-D72D-E6FE-E9FEE9834643}"/>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AC0D2254-FFD1-E78A-8E30-E48CEF84F420}"/>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15</a:t>
            </a:fld>
            <a:endParaRPr lang="en-IN" dirty="0">
              <a:solidFill>
                <a:srgbClr val="FF33CC"/>
              </a:solidFill>
            </a:endParaRPr>
          </a:p>
        </p:txBody>
      </p:sp>
      <p:sp>
        <p:nvSpPr>
          <p:cNvPr id="2" name="TextBox 1">
            <a:extLst>
              <a:ext uri="{FF2B5EF4-FFF2-40B4-BE49-F238E27FC236}">
                <a16:creationId xmlns:a16="http://schemas.microsoft.com/office/drawing/2014/main" id="{656394DF-ABB5-FA66-475A-C97A009251FF}"/>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626E8E25-4A2E-7DA9-419D-0BFF125B02E6}"/>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8" name="Picture 7">
            <a:extLst>
              <a:ext uri="{FF2B5EF4-FFF2-40B4-BE49-F238E27FC236}">
                <a16:creationId xmlns:a16="http://schemas.microsoft.com/office/drawing/2014/main" id="{9729A1B3-2163-0D5D-2F22-EF8F7AE0D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 y="3869152"/>
            <a:ext cx="12192000" cy="2568466"/>
          </a:xfrm>
          <a:prstGeom prst="rect">
            <a:avLst/>
          </a:prstGeom>
        </p:spPr>
      </p:pic>
      <p:pic>
        <p:nvPicPr>
          <p:cNvPr id="14" name="Picture 13">
            <a:extLst>
              <a:ext uri="{FF2B5EF4-FFF2-40B4-BE49-F238E27FC236}">
                <a16:creationId xmlns:a16="http://schemas.microsoft.com/office/drawing/2014/main" id="{2FD98370-41EA-F3BA-FA01-5AD5D435C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859" y="754518"/>
            <a:ext cx="3959941" cy="3175569"/>
          </a:xfrm>
          <a:prstGeom prst="rect">
            <a:avLst/>
          </a:prstGeom>
        </p:spPr>
      </p:pic>
      <p:pic>
        <p:nvPicPr>
          <p:cNvPr id="16" name="Picture 15">
            <a:extLst>
              <a:ext uri="{FF2B5EF4-FFF2-40B4-BE49-F238E27FC236}">
                <a16:creationId xmlns:a16="http://schemas.microsoft.com/office/drawing/2014/main" id="{E9375E71-E1E3-CC17-E0D9-B7DFEB784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2275"/>
            <a:ext cx="6553200" cy="3076821"/>
          </a:xfrm>
          <a:prstGeom prst="rect">
            <a:avLst/>
          </a:prstGeom>
        </p:spPr>
      </p:pic>
    </p:spTree>
    <p:extLst>
      <p:ext uri="{BB962C8B-B14F-4D97-AF65-F5344CB8AC3E}">
        <p14:creationId xmlns:p14="http://schemas.microsoft.com/office/powerpoint/2010/main" val="365755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25AF1-4B2D-A597-1CA2-8C513F9AF2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2F9987-4D1F-2704-5A9C-7AD18B1CC344}"/>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FA46A08C-954D-015F-8590-5DE6ADD3E535}"/>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CC48B9E-1E38-3FF9-5783-C0B531E0C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9EF90DBA-7359-22EE-23D9-8E69B81116D9}"/>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897110B4-0CD6-5313-CE5B-7F536D96963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4F23E5E5-E9E2-AC9C-0356-210B54FB566F}"/>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16</a:t>
            </a:fld>
            <a:endParaRPr lang="en-IN" dirty="0">
              <a:solidFill>
                <a:srgbClr val="FF33CC"/>
              </a:solidFill>
            </a:endParaRPr>
          </a:p>
        </p:txBody>
      </p:sp>
      <p:sp>
        <p:nvSpPr>
          <p:cNvPr id="2" name="TextBox 1">
            <a:extLst>
              <a:ext uri="{FF2B5EF4-FFF2-40B4-BE49-F238E27FC236}">
                <a16:creationId xmlns:a16="http://schemas.microsoft.com/office/drawing/2014/main" id="{5507E1B2-C19C-E507-F1DF-D129F89E7126}"/>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sp>
        <p:nvSpPr>
          <p:cNvPr id="6" name="TextBox 5">
            <a:extLst>
              <a:ext uri="{FF2B5EF4-FFF2-40B4-BE49-F238E27FC236}">
                <a16:creationId xmlns:a16="http://schemas.microsoft.com/office/drawing/2014/main" id="{6A0DFF64-8394-DC5D-8354-3CA1A6095627}"/>
              </a:ext>
            </a:extLst>
          </p:cNvPr>
          <p:cNvSpPr txBox="1"/>
          <p:nvPr/>
        </p:nvSpPr>
        <p:spPr>
          <a:xfrm>
            <a:off x="282388" y="954430"/>
            <a:ext cx="11456894" cy="523220"/>
          </a:xfrm>
          <a:prstGeom prst="rect">
            <a:avLst/>
          </a:prstGeom>
          <a:noFill/>
        </p:spPr>
        <p:txBody>
          <a:bodyPr wrap="square">
            <a:spAutoFit/>
          </a:bodyPr>
          <a:lstStyle/>
          <a:p>
            <a:pPr>
              <a:buNone/>
            </a:pPr>
            <a:r>
              <a:rPr lang="en-US" sz="2800" b="1" dirty="0"/>
              <a:t>Results</a:t>
            </a:r>
          </a:p>
        </p:txBody>
      </p:sp>
      <p:pic>
        <p:nvPicPr>
          <p:cNvPr id="20" name="Picture 19" descr="A graph of a graph with a diagram&#10;&#10;AI-generated content may be incorrect.">
            <a:extLst>
              <a:ext uri="{FF2B5EF4-FFF2-40B4-BE49-F238E27FC236}">
                <a16:creationId xmlns:a16="http://schemas.microsoft.com/office/drawing/2014/main" id="{D6AFA3F3-165A-77BA-582B-C6C21D4B3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58" y="799394"/>
            <a:ext cx="10719442" cy="3028200"/>
          </a:xfrm>
          <a:prstGeom prst="rect">
            <a:avLst/>
          </a:prstGeom>
        </p:spPr>
      </p:pic>
      <p:pic>
        <p:nvPicPr>
          <p:cNvPr id="24" name="Picture 23" descr="A screenshot of a graph&#10;&#10;AI-generated content may be incorrect.">
            <a:extLst>
              <a:ext uri="{FF2B5EF4-FFF2-40B4-BE49-F238E27FC236}">
                <a16:creationId xmlns:a16="http://schemas.microsoft.com/office/drawing/2014/main" id="{0CC8D33A-7AA9-0989-6F11-382EEE6EC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1" y="3831381"/>
            <a:ext cx="12128088" cy="2629541"/>
          </a:xfrm>
          <a:prstGeom prst="rect">
            <a:avLst/>
          </a:prstGeom>
        </p:spPr>
      </p:pic>
    </p:spTree>
    <p:extLst>
      <p:ext uri="{BB962C8B-B14F-4D97-AF65-F5344CB8AC3E}">
        <p14:creationId xmlns:p14="http://schemas.microsoft.com/office/powerpoint/2010/main" val="3312694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2</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dirty="0"/>
          </a:p>
        </p:txBody>
      </p:sp>
      <p:sp>
        <p:nvSpPr>
          <p:cNvPr id="3" name="TextBox 2">
            <a:extLst>
              <a:ext uri="{FF2B5EF4-FFF2-40B4-BE49-F238E27FC236}">
                <a16:creationId xmlns:a16="http://schemas.microsoft.com/office/drawing/2014/main" id="{986741DA-896C-65F5-66BA-78C4B23789EB}"/>
              </a:ext>
            </a:extLst>
          </p:cNvPr>
          <p:cNvSpPr txBox="1"/>
          <p:nvPr/>
        </p:nvSpPr>
        <p:spPr>
          <a:xfrm flipH="1">
            <a:off x="209227" y="883281"/>
            <a:ext cx="11767424" cy="5324535"/>
          </a:xfrm>
          <a:prstGeom prst="rect">
            <a:avLst/>
          </a:prstGeom>
          <a:noFill/>
        </p:spPr>
        <p:txBody>
          <a:bodyPr wrap="square" rtlCol="0">
            <a:spAutoFit/>
          </a:bodyPr>
          <a:lstStyle/>
          <a:p>
            <a:endParaRPr lang="en-GB" dirty="0">
              <a:solidFill>
                <a:srgbClr val="111111"/>
              </a:solidFill>
              <a:latin typeface="-apple-system"/>
            </a:endParaRPr>
          </a:p>
          <a:p>
            <a:r>
              <a:rPr lang="en-US" sz="2400" b="1" dirty="0">
                <a:solidFill>
                  <a:srgbClr val="111111"/>
                </a:solidFill>
              </a:rPr>
              <a:t>Abstract:</a:t>
            </a:r>
          </a:p>
          <a:p>
            <a:pPr marL="285750" indent="-285750">
              <a:buFont typeface="Arial" panose="020B0604020202020204" pitchFamily="34" charset="0"/>
              <a:buChar char="•"/>
            </a:pPr>
            <a:r>
              <a:rPr lang="en-US" sz="2000" dirty="0"/>
              <a:t>Mental health disorders are a pressing global concern, yet barriers such as stigma, limited access to professional care, and subjective diagnostic methods hinder timely intervention. This project introduces an AI-powered system designed to overcome these challenges by offering interactive mental health assessments, early disorder detection, and evidence-based therapy recommendations.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leveraging advanced technologies like natural language processing (NLP), sentiment analysis, and machine learning, the platform ensures accurate evaluations and personalized interventions tailored to users' needs.</a:t>
            </a:r>
          </a:p>
          <a:p>
            <a:endParaRPr lang="en-US" sz="2000" dirty="0"/>
          </a:p>
          <a:p>
            <a:pPr marL="285750" indent="-285750">
              <a:buFont typeface="Arial" panose="020B0604020202020204" pitchFamily="34" charset="0"/>
              <a:buChar char="•"/>
            </a:pPr>
            <a:r>
              <a:rPr lang="en-US" sz="2000" dirty="0"/>
              <a:t>The system incorporates validated psychological scales for assessments and recommends therapies such as cognitive-behavioral techniques, mindfulness practices, or referrals to professionals. Additionally, it prioritizes user privacy and ethical handling of sensitive data to build trust and reliability.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integrating technology with mental health care, this project aims to empower individuals, reduce diagnostic delays, and provide accessible, scalable solutions to enhance mental well-being globally.</a:t>
            </a:r>
          </a:p>
          <a:p>
            <a:pPr>
              <a:buNone/>
            </a:pPr>
            <a:endParaRPr lang="en-US" dirty="0"/>
          </a:p>
        </p:txBody>
      </p:sp>
    </p:spTree>
    <p:extLst>
      <p:ext uri="{BB962C8B-B14F-4D97-AF65-F5344CB8AC3E}">
        <p14:creationId xmlns:p14="http://schemas.microsoft.com/office/powerpoint/2010/main" val="117494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3</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8" name="TextBox 7">
            <a:extLst>
              <a:ext uri="{FF2B5EF4-FFF2-40B4-BE49-F238E27FC236}">
                <a16:creationId xmlns:a16="http://schemas.microsoft.com/office/drawing/2014/main" id="{A84C803D-4F39-4EE9-C8DE-78491DC5A2EE}"/>
              </a:ext>
            </a:extLst>
          </p:cNvPr>
          <p:cNvSpPr txBox="1"/>
          <p:nvPr/>
        </p:nvSpPr>
        <p:spPr>
          <a:xfrm flipH="1">
            <a:off x="-1" y="799394"/>
            <a:ext cx="12128090" cy="5386090"/>
          </a:xfrm>
          <a:prstGeom prst="rect">
            <a:avLst/>
          </a:prstGeom>
          <a:noFill/>
        </p:spPr>
        <p:txBody>
          <a:bodyPr wrap="square" rtlCol="0">
            <a:spAutoFit/>
          </a:bodyPr>
          <a:lstStyle/>
          <a:p>
            <a:pPr>
              <a:buNone/>
            </a:pPr>
            <a:r>
              <a:rPr lang="en-US" sz="2400" b="1" dirty="0"/>
              <a:t>Project Overview:</a:t>
            </a:r>
          </a:p>
          <a:p>
            <a:pPr>
              <a:buNone/>
            </a:pPr>
            <a:endParaRPr lang="en-US" sz="2000" dirty="0"/>
          </a:p>
          <a:p>
            <a:pPr>
              <a:buNone/>
            </a:pPr>
            <a:r>
              <a:rPr lang="en-US" sz="2000" b="1" dirty="0"/>
              <a:t>AI Powered Mental Health Diagnosis</a:t>
            </a:r>
          </a:p>
          <a:p>
            <a:pPr>
              <a:buNone/>
            </a:pPr>
            <a:r>
              <a:rPr lang="en-US" sz="2000" dirty="0"/>
              <a:t>This project aims to develop an AI-driven system for mental health assessment using machine learning and natural language processing (NLP). The system predicts mental health conditions based on user responses and provides personalized relaxation techniques and support.</a:t>
            </a:r>
          </a:p>
          <a:p>
            <a:pPr>
              <a:buNone/>
            </a:pPr>
            <a:r>
              <a:rPr lang="en-US" sz="2000" b="1" dirty="0"/>
              <a:t>Key Components:</a:t>
            </a:r>
            <a:endParaRPr lang="en-US" sz="2000" dirty="0"/>
          </a:p>
          <a:p>
            <a:pPr>
              <a:buFont typeface="Arial" panose="020B0604020202020204" pitchFamily="34" charset="0"/>
              <a:buChar char="•"/>
            </a:pPr>
            <a:r>
              <a:rPr lang="en-US" sz="2000" b="1" dirty="0"/>
              <a:t>Data Processing:</a:t>
            </a:r>
            <a:r>
              <a:rPr lang="en-US" sz="2000" dirty="0"/>
              <a:t> A dataset containing mental health indicators is preprocessed and analyzed.</a:t>
            </a:r>
          </a:p>
          <a:p>
            <a:pPr>
              <a:buFont typeface="Arial" panose="020B0604020202020204" pitchFamily="34" charset="0"/>
              <a:buChar char="•"/>
            </a:pPr>
            <a:r>
              <a:rPr lang="en-US" sz="2000" b="1" dirty="0"/>
              <a:t>Machine Learning Models:</a:t>
            </a:r>
            <a:r>
              <a:rPr lang="en-US" sz="2000" dirty="0"/>
              <a:t> Various models, including logistic regression, decision trees, and ensemble techniques, are trained for accurate mental health prediction.</a:t>
            </a:r>
          </a:p>
          <a:p>
            <a:pPr>
              <a:buFont typeface="Arial" panose="020B0604020202020204" pitchFamily="34" charset="0"/>
              <a:buChar char="•"/>
            </a:pPr>
            <a:r>
              <a:rPr lang="en-US" sz="2000" b="1" dirty="0"/>
              <a:t>Feature Analysis:</a:t>
            </a:r>
            <a:r>
              <a:rPr lang="en-US" sz="2000" dirty="0"/>
              <a:t> Important attributes contributing to mental health conditions are identified and used for prediction.</a:t>
            </a:r>
          </a:p>
          <a:p>
            <a:pPr>
              <a:buFont typeface="Arial" panose="020B0604020202020204" pitchFamily="34" charset="0"/>
              <a:buChar char="•"/>
            </a:pPr>
            <a:r>
              <a:rPr lang="en-US" sz="2000" b="1" dirty="0"/>
              <a:t>Chatbot Integration:</a:t>
            </a:r>
            <a:r>
              <a:rPr lang="en-US" sz="2000" dirty="0"/>
              <a:t> A chatbot powered by Google </a:t>
            </a:r>
            <a:r>
              <a:rPr lang="en-US" sz="2000" dirty="0" err="1"/>
              <a:t>Dialogflow</a:t>
            </a:r>
            <a:r>
              <a:rPr lang="en-US" sz="2000" dirty="0"/>
              <a:t> assists users by analyzing mood patterns and providing suitable recommendations.</a:t>
            </a:r>
          </a:p>
          <a:p>
            <a:pPr>
              <a:buFont typeface="Arial" panose="020B0604020202020204" pitchFamily="34" charset="0"/>
              <a:buChar char="•"/>
            </a:pPr>
            <a:r>
              <a:rPr lang="en-US" sz="2000" b="1" dirty="0"/>
              <a:t>User Dashboard:</a:t>
            </a:r>
            <a:r>
              <a:rPr lang="en-US" sz="2000" dirty="0"/>
              <a:t> Users can register, track their mental health status, receive alerts, and download reports.</a:t>
            </a:r>
          </a:p>
          <a:p>
            <a:r>
              <a:rPr lang="en-US" sz="2000" dirty="0"/>
              <a:t>This AI-powered system offers a proactive approach to mental well-being by identifying risks early and assisting users with personalized recommendations, ultimately enhancing mental health awareness and support.</a:t>
            </a:r>
          </a:p>
        </p:txBody>
      </p:sp>
    </p:spTree>
    <p:extLst>
      <p:ext uri="{BB962C8B-B14F-4D97-AF65-F5344CB8AC3E}">
        <p14:creationId xmlns:p14="http://schemas.microsoft.com/office/powerpoint/2010/main" val="114167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46F79-3C84-6626-727C-670049DC90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D680AE-DB7C-A2FB-C62D-7867F0C0DA3F}"/>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74480A97-C8A5-4539-44D9-AF328A6D5C8E}"/>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F7B7AC1-0F5B-6575-2537-F93719F6A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8577A5DD-2455-A781-293A-DCC9777ED67E}"/>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ED8C373B-2F57-9942-5207-EB1855FC1377}"/>
              </a:ext>
            </a:extLst>
          </p:cNvPr>
          <p:cNvSpPr>
            <a:spLocks noGrp="1"/>
          </p:cNvSpPr>
          <p:nvPr>
            <p:ph type="ftr" sz="quarter" idx="11"/>
          </p:nvPr>
        </p:nvSpPr>
        <p:spPr>
          <a:xfrm>
            <a:off x="3999271" y="6473622"/>
            <a:ext cx="4114800" cy="365125"/>
          </a:xfrm>
        </p:spPr>
        <p:txBody>
          <a:bodyPr/>
          <a:lstStyle/>
          <a:p>
            <a:r>
              <a:rPr lang="en-IN" dirty="0">
                <a:solidFill>
                  <a:srgbClr val="FF33CC"/>
                </a:solidFill>
              </a:rPr>
              <a:t>VVIT @ Dept. CSM</a:t>
            </a:r>
          </a:p>
        </p:txBody>
      </p:sp>
      <p:sp>
        <p:nvSpPr>
          <p:cNvPr id="13" name="Slide Number Placeholder 12">
            <a:extLst>
              <a:ext uri="{FF2B5EF4-FFF2-40B4-BE49-F238E27FC236}">
                <a16:creationId xmlns:a16="http://schemas.microsoft.com/office/drawing/2014/main" id="{B00722E7-FB1D-471F-2729-0D87AFF8A21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4</a:t>
            </a:fld>
            <a:endParaRPr lang="en-IN" dirty="0">
              <a:solidFill>
                <a:srgbClr val="FF33CC"/>
              </a:solidFill>
            </a:endParaRPr>
          </a:p>
        </p:txBody>
      </p:sp>
      <p:sp>
        <p:nvSpPr>
          <p:cNvPr id="15" name="TextBox 14">
            <a:extLst>
              <a:ext uri="{FF2B5EF4-FFF2-40B4-BE49-F238E27FC236}">
                <a16:creationId xmlns:a16="http://schemas.microsoft.com/office/drawing/2014/main" id="{8CE73B70-65DD-0D6C-8CA1-554889E1DE00}"/>
              </a:ext>
            </a:extLst>
          </p:cNvPr>
          <p:cNvSpPr txBox="1"/>
          <p:nvPr/>
        </p:nvSpPr>
        <p:spPr>
          <a:xfrm flipH="1">
            <a:off x="80602" y="1247242"/>
            <a:ext cx="2959777" cy="1200329"/>
          </a:xfrm>
          <a:prstGeom prst="rect">
            <a:avLst/>
          </a:prstGeom>
          <a:noFill/>
        </p:spPr>
        <p:txBody>
          <a:bodyPr wrap="square" rtlCol="0">
            <a:spAutoFit/>
          </a:bodyPr>
          <a:lstStyle/>
          <a:p>
            <a:r>
              <a:rPr lang="en-US" sz="3600" b="1" dirty="0">
                <a:latin typeface="Calibri" panose="020F0502020204030204" pitchFamily="34" charset="0"/>
                <a:ea typeface="Calibri" panose="020F0502020204030204" pitchFamily="34" charset="0"/>
              </a:rPr>
              <a:t>System Architecture</a:t>
            </a:r>
            <a:endParaRPr lang="en-IN" sz="3600" dirty="0"/>
          </a:p>
        </p:txBody>
      </p:sp>
      <p:sp>
        <p:nvSpPr>
          <p:cNvPr id="2" name="TextBox 1">
            <a:extLst>
              <a:ext uri="{FF2B5EF4-FFF2-40B4-BE49-F238E27FC236}">
                <a16:creationId xmlns:a16="http://schemas.microsoft.com/office/drawing/2014/main" id="{F4D9415B-6825-E460-BF03-FE0706C5E054}"/>
              </a:ext>
            </a:extLst>
          </p:cNvPr>
          <p:cNvSpPr txBox="1"/>
          <p:nvPr/>
        </p:nvSpPr>
        <p:spPr>
          <a:xfrm>
            <a:off x="9019387" y="117032"/>
            <a:ext cx="3108702" cy="646331"/>
          </a:xfrm>
          <a:prstGeom prst="rect">
            <a:avLst/>
          </a:prstGeom>
          <a:noFill/>
        </p:spPr>
        <p:txBody>
          <a:bodyPr wrap="square" rtlCol="0">
            <a:spAutoFit/>
          </a:bodyPr>
          <a:lstStyle/>
          <a:p>
            <a:r>
              <a:rPr lang="en-IN" sz="1200" dirty="0">
                <a:solidFill>
                  <a:srgbClr val="FFFF00"/>
                </a:solidFill>
                <a:latin typeface="Times New Roman" panose="02020603050405020304" pitchFamily="18" charset="0"/>
                <a:cs typeface="Times New Roman" panose="02020603050405020304" pitchFamily="18" charset="0"/>
              </a:rPr>
              <a:t>Team:BATCH17</a:t>
            </a:r>
          </a:p>
          <a:p>
            <a:r>
              <a:rPr lang="en-IN" sz="1200" dirty="0">
                <a:solidFill>
                  <a:srgbClr val="FFFF00"/>
                </a:solidFill>
                <a:latin typeface="Times New Roman" panose="02020603050405020304" pitchFamily="18" charset="0"/>
                <a:cs typeface="Times New Roman" panose="02020603050405020304" pitchFamily="18" charset="0"/>
              </a:rPr>
              <a:t>21BQ5A4206,                         21BQ5A4204,</a:t>
            </a:r>
          </a:p>
          <a:p>
            <a:r>
              <a:rPr lang="en-IN" sz="1200" dirty="0">
                <a:solidFill>
                  <a:srgbClr val="FFFF00"/>
                </a:solidFill>
                <a:latin typeface="Times New Roman" panose="02020603050405020304" pitchFamily="18" charset="0"/>
                <a:cs typeface="Times New Roman" panose="02020603050405020304" pitchFamily="18" charset="0"/>
              </a:rPr>
              <a:t>21BQ5A4205,                          21BQ5A4201</a:t>
            </a:r>
            <a:endParaRPr lang="en-IN" dirty="0"/>
          </a:p>
        </p:txBody>
      </p:sp>
      <p:pic>
        <p:nvPicPr>
          <p:cNvPr id="6" name="Picture 5">
            <a:extLst>
              <a:ext uri="{FF2B5EF4-FFF2-40B4-BE49-F238E27FC236}">
                <a16:creationId xmlns:a16="http://schemas.microsoft.com/office/drawing/2014/main" id="{4624FD82-F25A-5E82-F0EF-999C9CA38839}"/>
              </a:ext>
            </a:extLst>
          </p:cNvPr>
          <p:cNvPicPr>
            <a:picLocks noChangeAspect="1"/>
          </p:cNvPicPr>
          <p:nvPr/>
        </p:nvPicPr>
        <p:blipFill>
          <a:blip r:embed="rId3"/>
          <a:stretch>
            <a:fillRect/>
          </a:stretch>
        </p:blipFill>
        <p:spPr>
          <a:xfrm>
            <a:off x="3293807" y="-53980"/>
            <a:ext cx="8898191" cy="6911980"/>
          </a:xfrm>
          <a:prstGeom prst="rect">
            <a:avLst/>
          </a:prstGeom>
        </p:spPr>
      </p:pic>
    </p:spTree>
    <p:extLst>
      <p:ext uri="{BB962C8B-B14F-4D97-AF65-F5344CB8AC3E}">
        <p14:creationId xmlns:p14="http://schemas.microsoft.com/office/powerpoint/2010/main" val="2376875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5</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19" name="TextBox 18">
            <a:extLst>
              <a:ext uri="{FF2B5EF4-FFF2-40B4-BE49-F238E27FC236}">
                <a16:creationId xmlns:a16="http://schemas.microsoft.com/office/drawing/2014/main" id="{CA5A6A6B-491B-2748-1EC8-D12616D6E657}"/>
              </a:ext>
            </a:extLst>
          </p:cNvPr>
          <p:cNvSpPr txBox="1"/>
          <p:nvPr/>
        </p:nvSpPr>
        <p:spPr>
          <a:xfrm>
            <a:off x="498986" y="1296563"/>
            <a:ext cx="11604523" cy="4770537"/>
          </a:xfrm>
          <a:prstGeom prst="rect">
            <a:avLst/>
          </a:prstGeom>
          <a:noFill/>
        </p:spPr>
        <p:txBody>
          <a:bodyPr wrap="square" rtlCol="0">
            <a:spAutoFit/>
          </a:bodyPr>
          <a:lstStyle/>
          <a:p>
            <a:pPr>
              <a:buNone/>
            </a:pPr>
            <a:r>
              <a:rPr lang="en-US" sz="2400" b="1" dirty="0"/>
              <a:t>Proposed System:</a:t>
            </a:r>
          </a:p>
          <a:p>
            <a:pPr marL="342900" indent="-342900">
              <a:buFont typeface="Arial" panose="020B0604020202020204" pitchFamily="34" charset="0"/>
              <a:buChar char="•"/>
            </a:pPr>
            <a:r>
              <a:rPr lang="en-US" sz="2000" dirty="0"/>
              <a:t>The </a:t>
            </a:r>
            <a:r>
              <a:rPr lang="en-US" sz="2000" b="1" dirty="0"/>
              <a:t>AI-powered mental health diagnosis system</a:t>
            </a:r>
            <a:r>
              <a:rPr lang="en-US" sz="2000" dirty="0"/>
              <a:t> is designed to analyze user responses, detect potential mental health conditions, and provide personalized recommendations for well-being. Unlike traditional methods, this system leverages </a:t>
            </a:r>
            <a:r>
              <a:rPr lang="en-US" sz="2000" b="1" dirty="0"/>
              <a:t>machine learning (ML) and natural language processing (NLP)</a:t>
            </a:r>
            <a:r>
              <a:rPr lang="en-US" sz="2000" dirty="0"/>
              <a:t> to enhance accuracy and accessibility.</a:t>
            </a:r>
          </a:p>
          <a:p>
            <a:pPr>
              <a:buNone/>
            </a:pPr>
            <a:endParaRPr lang="en-US" sz="2000" dirty="0"/>
          </a:p>
          <a:p>
            <a:pPr marL="342900" indent="-342900">
              <a:buFont typeface="Arial" panose="020B0604020202020204" pitchFamily="34" charset="0"/>
              <a:buChar char="•"/>
            </a:pPr>
            <a:r>
              <a:rPr lang="en-US" sz="2000" dirty="0"/>
              <a:t>The system processes user inputs, evaluates mental health conditions, and triggers real-time actions such as </a:t>
            </a:r>
            <a:r>
              <a:rPr lang="en-US" sz="2000" b="1" dirty="0"/>
              <a:t>alerts, relaxation recommendations, and chatbot assistance</a:t>
            </a:r>
            <a:r>
              <a:rPr lang="en-US" sz="2000" dirty="0"/>
              <a:t>. It integrates a user-friendly dashboard where individuals can track their mental health trends, receive insights, and download reports. The chatbot, powered by </a:t>
            </a:r>
            <a:r>
              <a:rPr lang="en-US" sz="2000" b="1" dirty="0"/>
              <a:t>Google </a:t>
            </a:r>
            <a:r>
              <a:rPr lang="en-US" sz="2000" b="1" dirty="0" err="1"/>
              <a:t>Dialogflow</a:t>
            </a:r>
            <a:r>
              <a:rPr lang="en-US" sz="2000" dirty="0"/>
              <a:t>, enhances user engagement by providing instant mood analysis and self-care suggestions.</a:t>
            </a:r>
          </a:p>
          <a:p>
            <a:pPr>
              <a:buNone/>
            </a:pPr>
            <a:endParaRPr lang="en-US" sz="2000" dirty="0"/>
          </a:p>
          <a:p>
            <a:pPr marL="342900" indent="-342900">
              <a:buFont typeface="Arial" panose="020B0604020202020204" pitchFamily="34" charset="0"/>
              <a:buChar char="•"/>
            </a:pPr>
            <a:r>
              <a:rPr lang="en-US" sz="2000" dirty="0"/>
              <a:t>By combining predictive analytics with interactive assistance, this system offers an </a:t>
            </a:r>
            <a:r>
              <a:rPr lang="en-US" sz="2000" b="1" dirty="0"/>
              <a:t>efficient, scalable, and accessible</a:t>
            </a:r>
            <a:r>
              <a:rPr lang="en-US" sz="2000" dirty="0"/>
              <a:t> approach to mental health assessment, ensuring that users receive timely support and guidance.</a:t>
            </a:r>
          </a:p>
        </p:txBody>
      </p:sp>
    </p:spTree>
    <p:extLst>
      <p:ext uri="{BB962C8B-B14F-4D97-AF65-F5344CB8AC3E}">
        <p14:creationId xmlns:p14="http://schemas.microsoft.com/office/powerpoint/2010/main" val="229953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6</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8" name="Rectangle 3">
            <a:extLst>
              <a:ext uri="{FF2B5EF4-FFF2-40B4-BE49-F238E27FC236}">
                <a16:creationId xmlns:a16="http://schemas.microsoft.com/office/drawing/2014/main" id="{BE31EE6D-8564-48B1-34DC-8D841539E6CD}"/>
              </a:ext>
            </a:extLst>
          </p:cNvPr>
          <p:cNvSpPr>
            <a:spLocks noChangeArrowheads="1"/>
          </p:cNvSpPr>
          <p:nvPr/>
        </p:nvSpPr>
        <p:spPr bwMode="auto">
          <a:xfrm>
            <a:off x="328098" y="1047652"/>
            <a:ext cx="101051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Key Features:</a:t>
            </a:r>
          </a:p>
        </p:txBody>
      </p:sp>
      <p:sp>
        <p:nvSpPr>
          <p:cNvPr id="7" name="Rectangle 2">
            <a:extLst>
              <a:ext uri="{FF2B5EF4-FFF2-40B4-BE49-F238E27FC236}">
                <a16:creationId xmlns:a16="http://schemas.microsoft.com/office/drawing/2014/main" id="{DFA3E67C-7B6B-5C0A-E2BD-4F6DCEC25480}"/>
              </a:ext>
            </a:extLst>
          </p:cNvPr>
          <p:cNvSpPr>
            <a:spLocks noChangeArrowheads="1"/>
          </p:cNvSpPr>
          <p:nvPr/>
        </p:nvSpPr>
        <p:spPr bwMode="auto">
          <a:xfrm>
            <a:off x="234254" y="1265786"/>
            <a:ext cx="1195774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AI-Powered Mental Health Prediction</a:t>
            </a:r>
            <a:r>
              <a:rPr kumimoji="0" lang="en-US" altLang="en-US" sz="2000" b="0" i="0" u="none" strike="noStrike" cap="none" normalizeH="0" baseline="0" dirty="0">
                <a:ln>
                  <a:noFill/>
                </a:ln>
                <a:solidFill>
                  <a:schemeClr val="tx1"/>
                </a:solidFill>
                <a:effectLst/>
              </a:rPr>
              <a:t> – Utilizes machine learning models to assess mental health risks based on user input.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Data Preprocessing &amp; Analysis</a:t>
            </a:r>
            <a:r>
              <a:rPr kumimoji="0" lang="en-US" altLang="en-US" sz="2000" b="0" i="0" u="none" strike="noStrike" cap="none" normalizeH="0" baseline="0" dirty="0">
                <a:ln>
                  <a:noFill/>
                </a:ln>
                <a:solidFill>
                  <a:schemeClr val="tx1"/>
                </a:solidFill>
                <a:effectLst/>
              </a:rPr>
              <a:t> – Cleans and structures data to enhance model performance.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Multi-Model Approach</a:t>
            </a:r>
            <a:r>
              <a:rPr kumimoji="0" lang="en-US" altLang="en-US" sz="2000" b="0" i="0" u="none" strike="noStrike" cap="none" normalizeH="0" baseline="0" dirty="0">
                <a:ln>
                  <a:noFill/>
                </a:ln>
                <a:solidFill>
                  <a:schemeClr val="tx1"/>
                </a:solidFill>
                <a:effectLst/>
              </a:rPr>
              <a:t> – Implements logistic regression, decision trees, and ensemble methods for accurate predictions.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Chatbot Integration</a:t>
            </a:r>
            <a:r>
              <a:rPr kumimoji="0" lang="en-US" altLang="en-US" sz="2000" b="0" i="0" u="none" strike="noStrike" cap="none" normalizeH="0" baseline="0" dirty="0">
                <a:ln>
                  <a:noFill/>
                </a:ln>
                <a:solidFill>
                  <a:schemeClr val="tx1"/>
                </a:solidFill>
                <a:effectLst/>
              </a:rPr>
              <a:t> – Uses Google </a:t>
            </a:r>
            <a:r>
              <a:rPr kumimoji="0" lang="en-US" altLang="en-US" sz="2000" b="0" i="0" u="none" strike="noStrike" cap="none" normalizeH="0" baseline="0" dirty="0" err="1">
                <a:ln>
                  <a:noFill/>
                </a:ln>
                <a:solidFill>
                  <a:schemeClr val="tx1"/>
                </a:solidFill>
                <a:effectLst/>
              </a:rPr>
              <a:t>Dialogflow</a:t>
            </a:r>
            <a:r>
              <a:rPr kumimoji="0" lang="en-US" altLang="en-US" sz="2000" b="0" i="0" u="none" strike="noStrike" cap="none" normalizeH="0" baseline="0" dirty="0">
                <a:ln>
                  <a:noFill/>
                </a:ln>
                <a:solidFill>
                  <a:schemeClr val="tx1"/>
                </a:solidFill>
                <a:effectLst/>
              </a:rPr>
              <a:t> for NLP-based interactions, mood analysis, and self-care recommendations.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Personalized Relaxation Assistance</a:t>
            </a:r>
            <a:r>
              <a:rPr kumimoji="0" lang="en-US" altLang="en-US" sz="2000" b="0" i="0" u="none" strike="noStrike" cap="none" normalizeH="0" baseline="0" dirty="0">
                <a:ln>
                  <a:noFill/>
                </a:ln>
                <a:solidFill>
                  <a:schemeClr val="tx1"/>
                </a:solidFill>
                <a:effectLst/>
              </a:rPr>
              <a:t> – Provides music, yoga exercises, and relaxation tips based on user mood.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User Dashboard</a:t>
            </a:r>
            <a:r>
              <a:rPr kumimoji="0" lang="en-US" altLang="en-US" sz="2000" b="0" i="0" u="none" strike="noStrike" cap="none" normalizeH="0" baseline="0" dirty="0">
                <a:ln>
                  <a:noFill/>
                </a:ln>
                <a:solidFill>
                  <a:schemeClr val="tx1"/>
                </a:solidFill>
                <a:effectLst/>
              </a:rPr>
              <a:t> – Enables users to register, log in, track mental health trends, and download reports.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Automated Alerts &amp; Notifications</a:t>
            </a:r>
            <a:r>
              <a:rPr kumimoji="0" lang="en-US" altLang="en-US" sz="2000" b="0" i="0" u="none" strike="noStrike" cap="none" normalizeH="0" baseline="0" dirty="0">
                <a:ln>
                  <a:noFill/>
                </a:ln>
                <a:solidFill>
                  <a:schemeClr val="tx1"/>
                </a:solidFill>
                <a:effectLst/>
              </a:rPr>
              <a:t> – Triggers email alerts when signs of mental distress are detected.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History &amp; Progress Tracking</a:t>
            </a:r>
            <a:r>
              <a:rPr kumimoji="0" lang="en-US" altLang="en-US" sz="2000" b="0" i="0" u="none" strike="noStrike" cap="none" normalizeH="0" baseline="0" dirty="0">
                <a:ln>
                  <a:noFill/>
                </a:ln>
                <a:solidFill>
                  <a:schemeClr val="tx1"/>
                </a:solidFill>
                <a:effectLst/>
              </a:rPr>
              <a:t> – Users can view past assessments and track changes over time.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Secure &amp; Accessible</a:t>
            </a:r>
            <a:r>
              <a:rPr kumimoji="0" lang="en-US" altLang="en-US" sz="2000" b="0" i="0" u="none" strike="noStrike" cap="none" normalizeH="0" baseline="0" dirty="0">
                <a:ln>
                  <a:noFill/>
                </a:ln>
                <a:solidFill>
                  <a:schemeClr val="tx1"/>
                </a:solidFill>
                <a:effectLst/>
              </a:rPr>
              <a:t> – Ensures user privacy and ease of access for mental health monitoring.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This system aims to revolutionize mental health assessment by leveraging AI-driven insights and real-time user engagement, providing a proactive approach to mental well-being.</a:t>
            </a:r>
          </a:p>
        </p:txBody>
      </p:sp>
    </p:spTree>
    <p:extLst>
      <p:ext uri="{BB962C8B-B14F-4D97-AF65-F5344CB8AC3E}">
        <p14:creationId xmlns:p14="http://schemas.microsoft.com/office/powerpoint/2010/main" val="13560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7</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6" name="TextBox 5">
            <a:extLst>
              <a:ext uri="{FF2B5EF4-FFF2-40B4-BE49-F238E27FC236}">
                <a16:creationId xmlns:a16="http://schemas.microsoft.com/office/drawing/2014/main" id="{5956C63E-66A0-555E-3B9F-7EA14F269265}"/>
              </a:ext>
            </a:extLst>
          </p:cNvPr>
          <p:cNvSpPr txBox="1"/>
          <p:nvPr/>
        </p:nvSpPr>
        <p:spPr>
          <a:xfrm>
            <a:off x="282388" y="954430"/>
            <a:ext cx="11456894" cy="5078313"/>
          </a:xfrm>
          <a:prstGeom prst="rect">
            <a:avLst/>
          </a:prstGeom>
          <a:noFill/>
        </p:spPr>
        <p:txBody>
          <a:bodyPr wrap="square">
            <a:spAutoFit/>
          </a:bodyPr>
          <a:lstStyle/>
          <a:p>
            <a:pPr>
              <a:buNone/>
            </a:pPr>
            <a:r>
              <a:rPr lang="en-IN" sz="2400" b="1" dirty="0"/>
              <a:t>Software Requirements:</a:t>
            </a:r>
          </a:p>
          <a:p>
            <a:pPr>
              <a:buFont typeface="Arial" panose="020B0604020202020204" pitchFamily="34" charset="0"/>
              <a:buChar char="•"/>
            </a:pPr>
            <a:r>
              <a:rPr lang="en-IN" sz="2000" b="1" dirty="0"/>
              <a:t>Programming Language:</a:t>
            </a:r>
            <a:r>
              <a:rPr lang="en-IN" sz="2000" dirty="0"/>
              <a:t> Python (for model development and data analysis)</a:t>
            </a:r>
          </a:p>
          <a:p>
            <a:pPr>
              <a:buFont typeface="Arial" panose="020B0604020202020204" pitchFamily="34" charset="0"/>
              <a:buChar char="•"/>
            </a:pPr>
            <a:r>
              <a:rPr lang="en-IN" sz="2000" b="1" dirty="0"/>
              <a:t>Libraries &amp; Frameworks:</a:t>
            </a:r>
            <a:r>
              <a:rPr lang="en-IN" sz="2000" dirty="0"/>
              <a:t> Pandas, NumPy, Scikit-learn, Matplotlib, Seaborn, TensorFlow/</a:t>
            </a:r>
            <a:r>
              <a:rPr lang="en-IN" sz="2000" dirty="0" err="1"/>
              <a:t>PyTorch</a:t>
            </a:r>
            <a:endParaRPr lang="en-IN" sz="2000" dirty="0"/>
          </a:p>
          <a:p>
            <a:pPr>
              <a:buFont typeface="Arial" panose="020B0604020202020204" pitchFamily="34" charset="0"/>
              <a:buChar char="•"/>
            </a:pPr>
            <a:r>
              <a:rPr lang="en-IN" sz="2000" b="1" dirty="0"/>
              <a:t>Natural Language Processing (NLP):</a:t>
            </a:r>
            <a:r>
              <a:rPr lang="en-IN" sz="2000" dirty="0"/>
              <a:t> Google </a:t>
            </a:r>
            <a:r>
              <a:rPr lang="en-IN" sz="2000" dirty="0" err="1"/>
              <a:t>Dialogflow</a:t>
            </a:r>
            <a:r>
              <a:rPr lang="en-IN" sz="2000" dirty="0"/>
              <a:t> for chatbot integration</a:t>
            </a:r>
          </a:p>
          <a:p>
            <a:pPr>
              <a:buFont typeface="Arial" panose="020B0604020202020204" pitchFamily="34" charset="0"/>
              <a:buChar char="•"/>
            </a:pPr>
            <a:r>
              <a:rPr lang="en-IN" sz="2000" b="1" dirty="0"/>
              <a:t>Machine Learning Models:</a:t>
            </a:r>
            <a:r>
              <a:rPr lang="en-IN" sz="2000" dirty="0"/>
              <a:t> Logistic Regression, Decision Tree, Random Forest, Bagging Classifier</a:t>
            </a:r>
          </a:p>
          <a:p>
            <a:pPr>
              <a:buFont typeface="Arial" panose="020B0604020202020204" pitchFamily="34" charset="0"/>
              <a:buChar char="•"/>
            </a:pPr>
            <a:r>
              <a:rPr lang="en-IN" sz="2000" b="1" dirty="0"/>
              <a:t>Data Storage:</a:t>
            </a:r>
            <a:r>
              <a:rPr lang="en-IN" sz="2000" dirty="0"/>
              <a:t> CSV files, SQL database for user data storage</a:t>
            </a:r>
          </a:p>
          <a:p>
            <a:pPr>
              <a:buFont typeface="Arial" panose="020B0604020202020204" pitchFamily="34" charset="0"/>
              <a:buChar char="•"/>
            </a:pPr>
            <a:r>
              <a:rPr lang="en-IN" sz="2000" b="1" dirty="0"/>
              <a:t>Deployment Platform:</a:t>
            </a:r>
            <a:r>
              <a:rPr lang="en-IN" sz="2000" dirty="0"/>
              <a:t> AWS Cloud for hosting and scalability</a:t>
            </a:r>
          </a:p>
          <a:p>
            <a:pPr>
              <a:buFont typeface="Arial" panose="020B0604020202020204" pitchFamily="34" charset="0"/>
              <a:buChar char="•"/>
            </a:pPr>
            <a:r>
              <a:rPr lang="en-IN" sz="2000" b="1" dirty="0"/>
              <a:t>API Integrations:</a:t>
            </a:r>
            <a:r>
              <a:rPr lang="en-IN" sz="2000" dirty="0"/>
              <a:t> </a:t>
            </a:r>
          </a:p>
          <a:p>
            <a:pPr marL="742950" lvl="1" indent="-285750">
              <a:buFont typeface="Arial" panose="020B0604020202020204" pitchFamily="34" charset="0"/>
              <a:buChar char="•"/>
            </a:pPr>
            <a:r>
              <a:rPr lang="en-IN" sz="2000" b="1" dirty="0"/>
              <a:t>Perplexity API</a:t>
            </a:r>
            <a:r>
              <a:rPr lang="en-IN" sz="2000" dirty="0"/>
              <a:t> for real-time chatbot responses</a:t>
            </a:r>
          </a:p>
          <a:p>
            <a:pPr marL="742950" lvl="1" indent="-285750">
              <a:buFont typeface="Arial" panose="020B0604020202020204" pitchFamily="34" charset="0"/>
              <a:buChar char="•"/>
            </a:pPr>
            <a:r>
              <a:rPr lang="en-IN" sz="2000" b="1" dirty="0"/>
              <a:t>Google </a:t>
            </a:r>
            <a:r>
              <a:rPr lang="en-IN" sz="2000" b="1" dirty="0" err="1"/>
              <a:t>Dialogflow</a:t>
            </a:r>
            <a:r>
              <a:rPr lang="en-IN" sz="2000" dirty="0"/>
              <a:t> for NLP-based mental health assessment</a:t>
            </a:r>
          </a:p>
          <a:p>
            <a:pPr>
              <a:buFont typeface="Arial" panose="020B0604020202020204" pitchFamily="34" charset="0"/>
              <a:buChar char="•"/>
            </a:pPr>
            <a:r>
              <a:rPr lang="en-IN" sz="2000" b="1" dirty="0"/>
              <a:t>Development Tools:</a:t>
            </a:r>
            <a:r>
              <a:rPr lang="en-IN" sz="2000" dirty="0"/>
              <a:t> </a:t>
            </a:r>
            <a:r>
              <a:rPr lang="en-IN" sz="2000" dirty="0" err="1"/>
              <a:t>Jupyter</a:t>
            </a:r>
            <a:r>
              <a:rPr lang="en-IN" sz="2000" dirty="0"/>
              <a:t> Notebook, VS Code, PyCharm</a:t>
            </a:r>
          </a:p>
          <a:p>
            <a:pPr>
              <a:buFont typeface="Arial" panose="020B0604020202020204" pitchFamily="34" charset="0"/>
              <a:buChar char="•"/>
            </a:pPr>
            <a:r>
              <a:rPr lang="en-IN" sz="2000" b="1" dirty="0"/>
              <a:t>Web Framework:</a:t>
            </a:r>
            <a:r>
              <a:rPr lang="en-IN" sz="2000" dirty="0"/>
              <a:t> Flask or Django for backend integration</a:t>
            </a:r>
          </a:p>
          <a:p>
            <a:pPr>
              <a:buFont typeface="Arial" panose="020B0604020202020204" pitchFamily="34" charset="0"/>
              <a:buChar char="•"/>
            </a:pPr>
            <a:r>
              <a:rPr lang="en-IN" sz="2000" b="1" dirty="0"/>
              <a:t>User Dashboard:</a:t>
            </a:r>
            <a:r>
              <a:rPr lang="en-IN" sz="2000" dirty="0"/>
              <a:t> HTML, CSS, JavaScript for frontend interface</a:t>
            </a:r>
          </a:p>
          <a:p>
            <a:pPr>
              <a:buFont typeface="Arial" panose="020B0604020202020204" pitchFamily="34" charset="0"/>
              <a:buChar char="•"/>
            </a:pPr>
            <a:r>
              <a:rPr lang="en-IN" sz="2000" b="1" dirty="0"/>
              <a:t>Authentication &amp; Security:</a:t>
            </a:r>
            <a:r>
              <a:rPr lang="en-IN" sz="2000" dirty="0"/>
              <a:t> OTP-based login, user data encryption</a:t>
            </a:r>
          </a:p>
          <a:p>
            <a:r>
              <a:rPr lang="en-IN" sz="2000" dirty="0"/>
              <a:t>This software stack ensures efficient data handling, model performance, and seamless user experience for mental health diagnosis.</a:t>
            </a:r>
          </a:p>
        </p:txBody>
      </p:sp>
    </p:spTree>
    <p:extLst>
      <p:ext uri="{BB962C8B-B14F-4D97-AF65-F5344CB8AC3E}">
        <p14:creationId xmlns:p14="http://schemas.microsoft.com/office/powerpoint/2010/main" val="1696441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8</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6" name="TextBox 5">
            <a:extLst>
              <a:ext uri="{FF2B5EF4-FFF2-40B4-BE49-F238E27FC236}">
                <a16:creationId xmlns:a16="http://schemas.microsoft.com/office/drawing/2014/main" id="{5D0A737D-D07C-17A1-287A-00357308F0D3}"/>
              </a:ext>
            </a:extLst>
          </p:cNvPr>
          <p:cNvSpPr txBox="1"/>
          <p:nvPr/>
        </p:nvSpPr>
        <p:spPr>
          <a:xfrm>
            <a:off x="308113" y="1073426"/>
            <a:ext cx="9730409" cy="5162517"/>
          </a:xfrm>
          <a:prstGeom prst="rect">
            <a:avLst/>
          </a:prstGeom>
          <a:noFill/>
        </p:spPr>
        <p:txBody>
          <a:bodyPr wrap="square">
            <a:spAutoFit/>
          </a:bodyPr>
          <a:lstStyle/>
          <a:p>
            <a:pPr>
              <a:buNone/>
            </a:pPr>
            <a:r>
              <a:rPr lang="en-IN" sz="2400" b="1" dirty="0"/>
              <a:t>Hardware Requirements:</a:t>
            </a:r>
          </a:p>
          <a:p>
            <a:pPr>
              <a:buFont typeface="Arial" panose="020B0604020202020204" pitchFamily="34" charset="0"/>
              <a:buChar char="•"/>
            </a:pPr>
            <a:r>
              <a:rPr lang="en-IN" sz="2000" b="1" dirty="0"/>
              <a:t>Processor:</a:t>
            </a:r>
            <a:r>
              <a:rPr lang="en-IN" sz="2000" dirty="0"/>
              <a:t> Intel Core i5/i7 or AMD </a:t>
            </a:r>
            <a:r>
              <a:rPr lang="en-IN" sz="2000" dirty="0" err="1"/>
              <a:t>Ryzen</a:t>
            </a:r>
            <a:r>
              <a:rPr lang="en-IN" sz="2000" dirty="0"/>
              <a:t> 5/7 (Minimum 3.0 GHz)</a:t>
            </a:r>
          </a:p>
          <a:p>
            <a:pPr>
              <a:buFont typeface="Arial" panose="020B0604020202020204" pitchFamily="34" charset="0"/>
              <a:buChar char="•"/>
            </a:pPr>
            <a:r>
              <a:rPr lang="en-IN" sz="2000" b="1" dirty="0"/>
              <a:t>RAM:</a:t>
            </a:r>
            <a:r>
              <a:rPr lang="en-IN" sz="2000" dirty="0"/>
              <a:t> Minimum 8GB (Recommended 16GB for better performance)</a:t>
            </a:r>
          </a:p>
          <a:p>
            <a:pPr>
              <a:buFont typeface="Arial" panose="020B0604020202020204" pitchFamily="34" charset="0"/>
              <a:buChar char="•"/>
            </a:pPr>
            <a:r>
              <a:rPr lang="en-IN" sz="2000" b="1" dirty="0"/>
              <a:t>Storage:</a:t>
            </a:r>
            <a:r>
              <a:rPr lang="en-IN" sz="2000" dirty="0"/>
              <a:t> </a:t>
            </a:r>
          </a:p>
          <a:p>
            <a:pPr marL="742950" lvl="1" indent="-285750">
              <a:buFont typeface="Arial" panose="020B0604020202020204" pitchFamily="34" charset="0"/>
              <a:buChar char="•"/>
            </a:pPr>
            <a:r>
              <a:rPr lang="en-IN" sz="2000" dirty="0"/>
              <a:t>SSD (Minimum 256GB, Recommended 512GB or more)</a:t>
            </a:r>
          </a:p>
          <a:p>
            <a:pPr marL="742950" lvl="1" indent="-285750">
              <a:buFont typeface="Arial" panose="020B0604020202020204" pitchFamily="34" charset="0"/>
              <a:buChar char="•"/>
            </a:pPr>
            <a:r>
              <a:rPr lang="en-IN" sz="2000" dirty="0"/>
              <a:t>Additional storage for dataset handling (HDD/Cloud storage)</a:t>
            </a:r>
          </a:p>
          <a:p>
            <a:pPr>
              <a:buFont typeface="Arial" panose="020B0604020202020204" pitchFamily="34" charset="0"/>
              <a:buChar char="•"/>
            </a:pPr>
            <a:r>
              <a:rPr lang="en-IN" sz="2000" b="1" dirty="0"/>
              <a:t>GPU:</a:t>
            </a:r>
            <a:r>
              <a:rPr lang="en-IN" sz="2000" dirty="0"/>
              <a:t> NVIDIA GTX 1650 or higher (for deep learning &amp; NLP tasks)</a:t>
            </a:r>
          </a:p>
          <a:p>
            <a:pPr>
              <a:buFont typeface="Arial" panose="020B0604020202020204" pitchFamily="34" charset="0"/>
              <a:buChar char="•"/>
            </a:pPr>
            <a:r>
              <a:rPr lang="en-IN" sz="2000" b="1" dirty="0"/>
              <a:t>Operating System:</a:t>
            </a:r>
            <a:r>
              <a:rPr lang="en-IN" sz="2000" dirty="0"/>
              <a:t> Windows 10/11, macOS, or Linux (Ubuntu 20.04 recommended)</a:t>
            </a:r>
          </a:p>
          <a:p>
            <a:pPr>
              <a:buFont typeface="Arial" panose="020B0604020202020204" pitchFamily="34" charset="0"/>
              <a:buChar char="•"/>
            </a:pPr>
            <a:r>
              <a:rPr lang="en-IN" sz="2000" b="1" dirty="0"/>
              <a:t>Internet Connection:</a:t>
            </a:r>
            <a:r>
              <a:rPr lang="en-IN" sz="2000" dirty="0"/>
              <a:t> Stable high-speed internet for API integration and cloud services</a:t>
            </a:r>
          </a:p>
          <a:p>
            <a:pPr>
              <a:buFont typeface="Arial" panose="020B0604020202020204" pitchFamily="34" charset="0"/>
              <a:buChar char="•"/>
            </a:pPr>
            <a:r>
              <a:rPr lang="en-IN" sz="2000" b="1" dirty="0"/>
              <a:t>Cloud Resources:</a:t>
            </a:r>
            <a:r>
              <a:rPr lang="en-IN" sz="2000" dirty="0"/>
              <a:t> AWS Cloud for model deployment, storage, and scalability</a:t>
            </a:r>
          </a:p>
          <a:p>
            <a:pPr>
              <a:buFont typeface="Arial" panose="020B0604020202020204" pitchFamily="34" charset="0"/>
              <a:buChar char="•"/>
            </a:pPr>
            <a:r>
              <a:rPr lang="en-IN" sz="2000" b="1" dirty="0"/>
              <a:t>Peripherals:</a:t>
            </a:r>
            <a:r>
              <a:rPr lang="en-IN" sz="2000" dirty="0"/>
              <a:t> </a:t>
            </a:r>
          </a:p>
          <a:p>
            <a:pPr marL="742950" lvl="1" indent="-285750">
              <a:buFont typeface="Arial" panose="020B0604020202020204" pitchFamily="34" charset="0"/>
              <a:buChar char="•"/>
            </a:pPr>
            <a:r>
              <a:rPr lang="en-IN" sz="2000" dirty="0"/>
              <a:t>High-resolution display (1080p or higher)</a:t>
            </a:r>
          </a:p>
          <a:p>
            <a:pPr marL="742950" lvl="1" indent="-285750">
              <a:buFont typeface="Arial" panose="020B0604020202020204" pitchFamily="34" charset="0"/>
              <a:buChar char="•"/>
            </a:pPr>
            <a:r>
              <a:rPr lang="en-IN" sz="2000" dirty="0"/>
              <a:t>External storage device for backup</a:t>
            </a:r>
          </a:p>
          <a:p>
            <a:pPr marL="742950" lvl="1" indent="-285750">
              <a:buFont typeface="Arial" panose="020B0604020202020204" pitchFamily="34" charset="0"/>
              <a:buChar char="•"/>
            </a:pPr>
            <a:r>
              <a:rPr lang="en-IN" sz="2000" dirty="0"/>
              <a:t>Headphones and microphone for chatbot interaction testing</a:t>
            </a:r>
          </a:p>
          <a:p>
            <a:r>
              <a:rPr lang="en-IN" sz="2000" dirty="0"/>
              <a:t>This hardware setup ensures smooth execution of machine learning models, data processing, and real-time chatbot interactions.</a:t>
            </a:r>
          </a:p>
        </p:txBody>
      </p:sp>
    </p:spTree>
    <p:extLst>
      <p:ext uri="{BB962C8B-B14F-4D97-AF65-F5344CB8AC3E}">
        <p14:creationId xmlns:p14="http://schemas.microsoft.com/office/powerpoint/2010/main" val="84081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1DC-42C6-BD26-8814-1A0E2A73EF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A9CF4E-FF04-4905-C8D8-EF9CF044241E}"/>
              </a:ext>
            </a:extLst>
          </p:cNvPr>
          <p:cNvSpPr/>
          <p:nvPr/>
        </p:nvSpPr>
        <p:spPr>
          <a:xfrm>
            <a:off x="-1" y="-53980"/>
            <a:ext cx="12192000" cy="8373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a:solidFill>
                  <a:srgbClr val="FFFF00"/>
                </a:solidFill>
                <a:latin typeface="Times New Roman" panose="02020603050405020304" pitchFamily="18" charset="0"/>
                <a:cs typeface="Times New Roman" panose="02020603050405020304" pitchFamily="18" charset="0"/>
              </a:rPr>
              <a:t>                           Department of CSE-AI &amp; ML (CSM)</a:t>
            </a:r>
          </a:p>
          <a:p>
            <a:pPr algn="ctr"/>
            <a:endParaRPr lang="en-IN" dirty="0"/>
          </a:p>
        </p:txBody>
      </p:sp>
      <p:sp>
        <p:nvSpPr>
          <p:cNvPr id="5" name="Rectangle 4">
            <a:extLst>
              <a:ext uri="{FF2B5EF4-FFF2-40B4-BE49-F238E27FC236}">
                <a16:creationId xmlns:a16="http://schemas.microsoft.com/office/drawing/2014/main" id="{A958A220-7407-769B-A977-55B667B03670}"/>
              </a:ext>
            </a:extLst>
          </p:cNvPr>
          <p:cNvSpPr/>
          <p:nvPr/>
        </p:nvSpPr>
        <p:spPr>
          <a:xfrm>
            <a:off x="0" y="6464710"/>
            <a:ext cx="12192000" cy="39328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9A5A6F-C2BC-7718-D3BC-4D102D7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1" y="-38004"/>
            <a:ext cx="3229896" cy="750273"/>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32CAC30C-CDAE-9822-03A1-073287413372}"/>
              </a:ext>
            </a:extLst>
          </p:cNvPr>
          <p:cNvSpPr>
            <a:spLocks noGrp="1"/>
          </p:cNvSpPr>
          <p:nvPr>
            <p:ph type="dt" sz="half" idx="10"/>
          </p:nvPr>
        </p:nvSpPr>
        <p:spPr>
          <a:xfrm>
            <a:off x="0" y="6460922"/>
            <a:ext cx="997974" cy="365125"/>
          </a:xfrm>
        </p:spPr>
        <p:txBody>
          <a:bodyPr/>
          <a:lstStyle/>
          <a:p>
            <a:fld id="{E60D7E71-BA44-46DD-9382-D2032C4A3F28}" type="datetime1">
              <a:rPr lang="en-IN" smtClean="0">
                <a:solidFill>
                  <a:srgbClr val="FF33CC"/>
                </a:solidFill>
              </a:rPr>
              <a:t>21-03-2025</a:t>
            </a:fld>
            <a:endParaRPr lang="en-IN" dirty="0">
              <a:solidFill>
                <a:srgbClr val="FF33CC"/>
              </a:solidFill>
            </a:endParaRPr>
          </a:p>
        </p:txBody>
      </p:sp>
      <p:sp>
        <p:nvSpPr>
          <p:cNvPr id="12" name="Footer Placeholder 11">
            <a:extLst>
              <a:ext uri="{FF2B5EF4-FFF2-40B4-BE49-F238E27FC236}">
                <a16:creationId xmlns:a16="http://schemas.microsoft.com/office/drawing/2014/main" id="{264200B5-0D04-7F1A-74CC-799C8721252F}"/>
              </a:ext>
            </a:extLst>
          </p:cNvPr>
          <p:cNvSpPr>
            <a:spLocks noGrp="1"/>
          </p:cNvSpPr>
          <p:nvPr>
            <p:ph type="ftr" sz="quarter" idx="11"/>
          </p:nvPr>
        </p:nvSpPr>
        <p:spPr>
          <a:xfrm>
            <a:off x="3999271" y="6473622"/>
            <a:ext cx="4114800" cy="365125"/>
          </a:xfrm>
        </p:spPr>
        <p:txBody>
          <a:bodyPr/>
          <a:lstStyle/>
          <a:p>
            <a:r>
              <a:rPr lang="en-IN" dirty="0">
                <a:solidFill>
                  <a:srgbClr val="FF33CC"/>
                </a:solidFill>
              </a:rPr>
              <a:t>VVITU@ Dept. CSM</a:t>
            </a:r>
          </a:p>
        </p:txBody>
      </p:sp>
      <p:sp>
        <p:nvSpPr>
          <p:cNvPr id="13" name="Slide Number Placeholder 12">
            <a:extLst>
              <a:ext uri="{FF2B5EF4-FFF2-40B4-BE49-F238E27FC236}">
                <a16:creationId xmlns:a16="http://schemas.microsoft.com/office/drawing/2014/main" id="{0266EB03-B04B-0ED3-38D2-02BB8EBE25E8}"/>
              </a:ext>
            </a:extLst>
          </p:cNvPr>
          <p:cNvSpPr>
            <a:spLocks noGrp="1"/>
          </p:cNvSpPr>
          <p:nvPr>
            <p:ph type="sldNum" sz="quarter" idx="12"/>
          </p:nvPr>
        </p:nvSpPr>
        <p:spPr>
          <a:xfrm>
            <a:off x="11488994" y="6478792"/>
            <a:ext cx="614516" cy="347256"/>
          </a:xfrm>
        </p:spPr>
        <p:txBody>
          <a:bodyPr/>
          <a:lstStyle/>
          <a:p>
            <a:fld id="{0F06A4E2-163B-4ABA-8562-AD05AC3F17C5}" type="slidenum">
              <a:rPr lang="en-IN" smtClean="0">
                <a:solidFill>
                  <a:srgbClr val="FF33CC"/>
                </a:solidFill>
              </a:rPr>
              <a:t>9</a:t>
            </a:fld>
            <a:endParaRPr lang="en-IN" dirty="0">
              <a:solidFill>
                <a:srgbClr val="FF33CC"/>
              </a:solidFill>
            </a:endParaRPr>
          </a:p>
        </p:txBody>
      </p:sp>
      <p:sp>
        <p:nvSpPr>
          <p:cNvPr id="2" name="TextBox 1">
            <a:extLst>
              <a:ext uri="{FF2B5EF4-FFF2-40B4-BE49-F238E27FC236}">
                <a16:creationId xmlns:a16="http://schemas.microsoft.com/office/drawing/2014/main" id="{F0CC0194-85C1-1122-6E59-3CBA414CDC85}"/>
              </a:ext>
            </a:extLst>
          </p:cNvPr>
          <p:cNvSpPr txBox="1"/>
          <p:nvPr/>
        </p:nvSpPr>
        <p:spPr>
          <a:xfrm>
            <a:off x="9019387" y="117032"/>
            <a:ext cx="3108702" cy="646331"/>
          </a:xfrm>
          <a:prstGeom prst="rect">
            <a:avLst/>
          </a:prstGeom>
          <a:noFill/>
        </p:spPr>
        <p:txBody>
          <a:bodyPr wrap="square" rtlCol="0">
            <a:spAutoFit/>
          </a:bodyPr>
          <a:lstStyle/>
          <a:p>
            <a:r>
              <a:rPr lang="en-IN" sz="1200" dirty="0" err="1">
                <a:solidFill>
                  <a:srgbClr val="FFFF00"/>
                </a:solidFill>
                <a:latin typeface="Times New Roman" panose="02020603050405020304" pitchFamily="18" charset="0"/>
                <a:cs typeface="Times New Roman" panose="02020603050405020304" pitchFamily="18" charset="0"/>
              </a:rPr>
              <a:t>Team:BATCH</a:t>
            </a:r>
            <a:r>
              <a:rPr lang="en-IN" sz="1200" dirty="0">
                <a:solidFill>
                  <a:srgbClr val="FFFF00"/>
                </a:solidFill>
                <a:latin typeface="Times New Roman" panose="02020603050405020304" pitchFamily="18" charset="0"/>
                <a:cs typeface="Times New Roman" panose="02020603050405020304" pitchFamily="18" charset="0"/>
              </a:rPr>
              <a:t> 09</a:t>
            </a:r>
          </a:p>
          <a:p>
            <a:r>
              <a:rPr lang="en-IN" sz="1200" dirty="0">
                <a:solidFill>
                  <a:srgbClr val="FFFF00"/>
                </a:solidFill>
                <a:latin typeface="Times New Roman" panose="02020603050405020304" pitchFamily="18" charset="0"/>
                <a:cs typeface="Times New Roman" panose="02020603050405020304" pitchFamily="18" charset="0"/>
              </a:rPr>
              <a:t>21BQ1A42F5,                         22BQ5A4213,</a:t>
            </a:r>
          </a:p>
          <a:p>
            <a:r>
              <a:rPr lang="en-IN" sz="1200" dirty="0">
                <a:solidFill>
                  <a:srgbClr val="FFFF00"/>
                </a:solidFill>
                <a:latin typeface="Times New Roman" panose="02020603050405020304" pitchFamily="18" charset="0"/>
                <a:cs typeface="Times New Roman" panose="02020603050405020304" pitchFamily="18" charset="0"/>
              </a:rPr>
              <a:t>21BQ1A42F8,                          22BQ5A4220</a:t>
            </a:r>
            <a:endParaRPr lang="en-IN" sz="1200" dirty="0"/>
          </a:p>
        </p:txBody>
      </p:sp>
      <p:sp>
        <p:nvSpPr>
          <p:cNvPr id="6" name="TextBox 5">
            <a:extLst>
              <a:ext uri="{FF2B5EF4-FFF2-40B4-BE49-F238E27FC236}">
                <a16:creationId xmlns:a16="http://schemas.microsoft.com/office/drawing/2014/main" id="{CE2B459D-DD6A-F82A-1F2A-C992F1727B47}"/>
              </a:ext>
            </a:extLst>
          </p:cNvPr>
          <p:cNvSpPr txBox="1"/>
          <p:nvPr/>
        </p:nvSpPr>
        <p:spPr>
          <a:xfrm>
            <a:off x="282388" y="954430"/>
            <a:ext cx="11456894" cy="5293757"/>
          </a:xfrm>
          <a:prstGeom prst="rect">
            <a:avLst/>
          </a:prstGeom>
          <a:noFill/>
        </p:spPr>
        <p:txBody>
          <a:bodyPr wrap="square">
            <a:spAutoFit/>
          </a:bodyPr>
          <a:lstStyle/>
          <a:p>
            <a:pPr>
              <a:buNone/>
            </a:pPr>
            <a:r>
              <a:rPr lang="en-US" sz="2400" b="1" dirty="0"/>
              <a:t>Results:</a:t>
            </a:r>
            <a:endParaRPr lang="en-US" sz="2800" b="1" dirty="0"/>
          </a:p>
          <a:p>
            <a:pPr>
              <a:buFont typeface="+mj-lt"/>
              <a:buAutoNum type="arabicPeriod"/>
            </a:pPr>
            <a:r>
              <a:rPr lang="en-US" b="1" dirty="0"/>
              <a:t>Model Performance</a:t>
            </a:r>
            <a:endParaRPr lang="en-US" dirty="0"/>
          </a:p>
          <a:p>
            <a:pPr marL="742950" lvl="1" indent="-285750">
              <a:buFont typeface="+mj-lt"/>
              <a:buAutoNum type="arabicPeriod"/>
            </a:pPr>
            <a:r>
              <a:rPr lang="en-US" dirty="0"/>
              <a:t>Achieved </a:t>
            </a:r>
            <a:r>
              <a:rPr lang="en-US" b="1" dirty="0"/>
              <a:t>92% accuracy</a:t>
            </a:r>
            <a:r>
              <a:rPr lang="en-US" dirty="0"/>
              <a:t> in detecting mental health conditions.</a:t>
            </a:r>
          </a:p>
          <a:p>
            <a:pPr marL="742950" lvl="1" indent="-285750">
              <a:buFont typeface="+mj-lt"/>
              <a:buAutoNum type="arabicPeriod"/>
            </a:pPr>
            <a:r>
              <a:rPr lang="en-US" dirty="0"/>
              <a:t>High precision and recall, ensuring reliable predictions.</a:t>
            </a:r>
          </a:p>
          <a:p>
            <a:pPr>
              <a:buFont typeface="+mj-lt"/>
              <a:buAutoNum type="arabicPeriod"/>
            </a:pPr>
            <a:r>
              <a:rPr lang="en-US" b="1" dirty="0"/>
              <a:t>Evaluation Metrics</a:t>
            </a:r>
            <a:endParaRPr lang="en-US" dirty="0"/>
          </a:p>
          <a:p>
            <a:pPr marL="742950" lvl="1" indent="-285750">
              <a:buFont typeface="+mj-lt"/>
              <a:buAutoNum type="arabicPeriod"/>
            </a:pPr>
            <a:r>
              <a:rPr lang="en-US" b="1" dirty="0"/>
              <a:t>Precision:</a:t>
            </a:r>
            <a:r>
              <a:rPr lang="en-US" dirty="0"/>
              <a:t> 91%</a:t>
            </a:r>
          </a:p>
          <a:p>
            <a:pPr marL="742950" lvl="1" indent="-285750">
              <a:buFont typeface="+mj-lt"/>
              <a:buAutoNum type="arabicPeriod"/>
            </a:pPr>
            <a:r>
              <a:rPr lang="en-US" b="1" dirty="0"/>
              <a:t>Recall:</a:t>
            </a:r>
            <a:r>
              <a:rPr lang="en-US" dirty="0"/>
              <a:t> 90%</a:t>
            </a:r>
          </a:p>
          <a:p>
            <a:pPr marL="742950" lvl="1" indent="-285750">
              <a:buFont typeface="+mj-lt"/>
              <a:buAutoNum type="arabicPeriod"/>
            </a:pPr>
            <a:r>
              <a:rPr lang="en-US" b="1" dirty="0"/>
              <a:t>F1-score:</a:t>
            </a:r>
            <a:r>
              <a:rPr lang="en-US" dirty="0"/>
              <a:t> 90.5%</a:t>
            </a:r>
          </a:p>
          <a:p>
            <a:pPr marL="742950" lvl="1" indent="-285750">
              <a:buFont typeface="+mj-lt"/>
              <a:buAutoNum type="arabicPeriod"/>
            </a:pPr>
            <a:r>
              <a:rPr lang="en-US" b="1" dirty="0"/>
              <a:t>Confusion Matrix:</a:t>
            </a:r>
            <a:r>
              <a:rPr lang="en-US" dirty="0"/>
              <a:t> Shows minimal false positives and false negatives.</a:t>
            </a:r>
          </a:p>
          <a:p>
            <a:pPr>
              <a:buFont typeface="+mj-lt"/>
              <a:buAutoNum type="arabicPeriod"/>
            </a:pPr>
            <a:r>
              <a:rPr lang="en-US" b="1" dirty="0"/>
              <a:t>System Effectiveness</a:t>
            </a:r>
            <a:endParaRPr lang="en-US" dirty="0"/>
          </a:p>
          <a:p>
            <a:pPr marL="742950" lvl="1" indent="-285750">
              <a:buFont typeface="+mj-lt"/>
              <a:buAutoNum type="arabicPeriod"/>
            </a:pPr>
            <a:r>
              <a:rPr lang="en-US" b="1" dirty="0"/>
              <a:t>Real-time Mental Health Assessment:</a:t>
            </a:r>
            <a:r>
              <a:rPr lang="en-US" dirty="0"/>
              <a:t> Users receive instant feedback based on inputs.</a:t>
            </a:r>
          </a:p>
          <a:p>
            <a:pPr marL="742950" lvl="1" indent="-285750">
              <a:buFont typeface="+mj-lt"/>
              <a:buAutoNum type="arabicPeriod"/>
            </a:pPr>
            <a:r>
              <a:rPr lang="en-US" b="1" dirty="0"/>
              <a:t>Chatbot Assistance:</a:t>
            </a:r>
            <a:r>
              <a:rPr lang="en-US" dirty="0"/>
              <a:t> Successfully provides mood-based suggestions using </a:t>
            </a:r>
            <a:r>
              <a:rPr lang="en-US" b="1" dirty="0"/>
              <a:t>Perplexity API</a:t>
            </a:r>
            <a:r>
              <a:rPr lang="en-US" dirty="0"/>
              <a:t> and </a:t>
            </a:r>
            <a:r>
              <a:rPr lang="en-US" b="1" dirty="0"/>
              <a:t>Google </a:t>
            </a:r>
            <a:r>
              <a:rPr lang="en-US" b="1" dirty="0" err="1"/>
              <a:t>Dialogflow</a:t>
            </a:r>
            <a:r>
              <a:rPr lang="en-US" dirty="0"/>
              <a:t>.</a:t>
            </a:r>
          </a:p>
          <a:p>
            <a:pPr marL="742950" lvl="1" indent="-285750">
              <a:buFont typeface="+mj-lt"/>
              <a:buAutoNum type="arabicPeriod"/>
            </a:pPr>
            <a:r>
              <a:rPr lang="en-US" b="1" dirty="0"/>
              <a:t>User Engagement:</a:t>
            </a:r>
            <a:r>
              <a:rPr lang="en-US" dirty="0"/>
              <a:t> Increased interaction with </a:t>
            </a:r>
            <a:r>
              <a:rPr lang="en-US" b="1" dirty="0"/>
              <a:t>music, yoga, and relaxation suggestions</a:t>
            </a:r>
            <a:r>
              <a:rPr lang="en-US" dirty="0"/>
              <a:t>.</a:t>
            </a:r>
          </a:p>
          <a:p>
            <a:pPr>
              <a:buFont typeface="+mj-lt"/>
              <a:buAutoNum type="arabicPeriod"/>
            </a:pPr>
            <a:r>
              <a:rPr lang="en-US" b="1" dirty="0"/>
              <a:t>Deployment Success</a:t>
            </a:r>
            <a:endParaRPr lang="en-US" dirty="0"/>
          </a:p>
          <a:p>
            <a:pPr marL="742950" lvl="1" indent="-285750">
              <a:buFont typeface="+mj-lt"/>
              <a:buAutoNum type="arabicPeriod"/>
            </a:pPr>
            <a:r>
              <a:rPr lang="en-US" dirty="0"/>
              <a:t>Integrated with </a:t>
            </a:r>
            <a:r>
              <a:rPr lang="en-US" b="1" dirty="0"/>
              <a:t>AWS Cloud</a:t>
            </a:r>
            <a:r>
              <a:rPr lang="en-US" dirty="0"/>
              <a:t> for scalable deployment.</a:t>
            </a:r>
          </a:p>
          <a:p>
            <a:pPr marL="742950" lvl="1" indent="-285750">
              <a:buFont typeface="+mj-lt"/>
              <a:buAutoNum type="arabicPeriod"/>
            </a:pPr>
            <a:r>
              <a:rPr lang="en-US" dirty="0"/>
              <a:t>Users can track mental health history and download reports.</a:t>
            </a:r>
          </a:p>
          <a:p>
            <a:r>
              <a:rPr lang="en-US" dirty="0"/>
              <a:t>This system demonstrates strong predictive capabilities and provides meaningful assistance to users, enhancing mental well-being through AI-driven recommendations.</a:t>
            </a:r>
          </a:p>
        </p:txBody>
      </p:sp>
    </p:spTree>
    <p:extLst>
      <p:ext uri="{BB962C8B-B14F-4D97-AF65-F5344CB8AC3E}">
        <p14:creationId xmlns:p14="http://schemas.microsoft.com/office/powerpoint/2010/main" val="3436500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1628</Words>
  <Application>Microsoft Office PowerPoint</Application>
  <PresentationFormat>Widescreen</PresentationFormat>
  <Paragraphs>222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srija Appala</dc:creator>
  <cp:lastModifiedBy>PARASA HARI SAI</cp:lastModifiedBy>
  <cp:revision>6</cp:revision>
  <dcterms:created xsi:type="dcterms:W3CDTF">2024-02-20T07:09:40Z</dcterms:created>
  <dcterms:modified xsi:type="dcterms:W3CDTF">2025-03-21T12:52:30Z</dcterms:modified>
</cp:coreProperties>
</file>